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38"/>
  </p:notesMasterIdLst>
  <p:sldIdLst>
    <p:sldId id="986" r:id="rId10"/>
    <p:sldId id="992" r:id="rId11"/>
    <p:sldId id="4858" r:id="rId12"/>
    <p:sldId id="4857" r:id="rId13"/>
    <p:sldId id="4748" r:id="rId14"/>
    <p:sldId id="4859" r:id="rId15"/>
    <p:sldId id="4726" r:id="rId16"/>
    <p:sldId id="4867" r:id="rId17"/>
    <p:sldId id="4862" r:id="rId18"/>
    <p:sldId id="4718" r:id="rId19"/>
    <p:sldId id="4863" r:id="rId20"/>
    <p:sldId id="4727" r:id="rId21"/>
    <p:sldId id="4731" r:id="rId22"/>
    <p:sldId id="4866" r:id="rId23"/>
    <p:sldId id="4732" r:id="rId24"/>
    <p:sldId id="4757" r:id="rId25"/>
    <p:sldId id="4740" r:id="rId26"/>
    <p:sldId id="1024" r:id="rId27"/>
    <p:sldId id="4864" r:id="rId28"/>
    <p:sldId id="331" r:id="rId29"/>
    <p:sldId id="1043" r:id="rId30"/>
    <p:sldId id="2393" r:id="rId31"/>
    <p:sldId id="3762" r:id="rId32"/>
    <p:sldId id="2395" r:id="rId33"/>
    <p:sldId id="2388" r:id="rId34"/>
    <p:sldId id="4865" r:id="rId35"/>
    <p:sldId id="1041" r:id="rId36"/>
    <p:sldId id="103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3878" autoAdjust="0"/>
  </p:normalViewPr>
  <p:slideViewPr>
    <p:cSldViewPr snapToGrid="0">
      <p:cViewPr varScale="1">
        <p:scale>
          <a:sx n="74" d="100"/>
          <a:sy n="74" d="100"/>
        </p:scale>
        <p:origin x="12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Parker" userId="3c7b92512a17b7f2" providerId="LiveId" clId="{7A081622-FD87-47C0-B7BE-864BDFB6F13D}"/>
    <pc:docChg chg="modSld">
      <pc:chgData name="Jamie Parker" userId="3c7b92512a17b7f2" providerId="LiveId" clId="{7A081622-FD87-47C0-B7BE-864BDFB6F13D}" dt="2022-10-11T17:01:39.978" v="0"/>
      <pc:docMkLst>
        <pc:docMk/>
      </pc:docMkLst>
      <pc:sldChg chg="modNotesTx">
        <pc:chgData name="Jamie Parker" userId="3c7b92512a17b7f2" providerId="LiveId" clId="{7A081622-FD87-47C0-B7BE-864BDFB6F13D}" dt="2022-10-11T17:01:39.978" v="0"/>
        <pc:sldMkLst>
          <pc:docMk/>
          <pc:sldMk cId="1836419174" sldId="992"/>
        </pc:sldMkLst>
      </pc:sldChg>
    </pc:docChg>
  </pc:docChgLst>
  <pc:docChgLst>
    <pc:chgData name="Jamie Parker" userId="3c7b92512a17b7f2" providerId="LiveId" clId="{58F453D7-568A-4CCC-8549-AD58F5F0BBD5}"/>
    <pc:docChg chg="undo custSel addSld delSld modSld sldOrd">
      <pc:chgData name="Jamie Parker" userId="3c7b92512a17b7f2" providerId="LiveId" clId="{58F453D7-568A-4CCC-8549-AD58F5F0BBD5}" dt="2022-04-15T15:49:34.922" v="1773" actId="20577"/>
      <pc:docMkLst>
        <pc:docMk/>
      </pc:docMkLst>
      <pc:sldChg chg="modSp add mod">
        <pc:chgData name="Jamie Parker" userId="3c7b92512a17b7f2" providerId="LiveId" clId="{58F453D7-568A-4CCC-8549-AD58F5F0BBD5}" dt="2022-04-15T15:48:33.467" v="1761" actId="108"/>
        <pc:sldMkLst>
          <pc:docMk/>
          <pc:sldMk cId="1544421255" sldId="331"/>
        </pc:sldMkLst>
        <pc:spChg chg="mod">
          <ac:chgData name="Jamie Parker" userId="3c7b92512a17b7f2" providerId="LiveId" clId="{58F453D7-568A-4CCC-8549-AD58F5F0BBD5}" dt="2022-04-15T15:48:33.467" v="1761" actId="108"/>
          <ac:spMkLst>
            <pc:docMk/>
            <pc:sldMk cId="1544421255" sldId="331"/>
            <ac:spMk id="2" creationId="{1311F26A-3EA9-4276-983E-AC73E6C184C6}"/>
          </ac:spMkLst>
        </pc:spChg>
      </pc:sldChg>
      <pc:sldChg chg="del">
        <pc:chgData name="Jamie Parker" userId="3c7b92512a17b7f2" providerId="LiveId" clId="{58F453D7-568A-4CCC-8549-AD58F5F0BBD5}" dt="2022-04-15T15:35:08.464" v="1506" actId="47"/>
        <pc:sldMkLst>
          <pc:docMk/>
          <pc:sldMk cId="3624942661" sldId="382"/>
        </pc:sldMkLst>
      </pc:sldChg>
      <pc:sldChg chg="modSp mod">
        <pc:chgData name="Jamie Parker" userId="3c7b92512a17b7f2" providerId="LiveId" clId="{58F453D7-568A-4CCC-8549-AD58F5F0BBD5}" dt="2022-04-15T15:39:17.956" v="1657" actId="20577"/>
        <pc:sldMkLst>
          <pc:docMk/>
          <pc:sldMk cId="1836419174" sldId="992"/>
        </pc:sldMkLst>
        <pc:spChg chg="mod">
          <ac:chgData name="Jamie Parker" userId="3c7b92512a17b7f2" providerId="LiveId" clId="{58F453D7-568A-4CCC-8549-AD58F5F0BBD5}" dt="2022-04-15T15:11:34.430" v="332" actId="20577"/>
          <ac:spMkLst>
            <pc:docMk/>
            <pc:sldMk cId="1836419174" sldId="992"/>
            <ac:spMk id="6" creationId="{271EC2C5-B78C-4875-A70A-44F2C3EB30B5}"/>
          </ac:spMkLst>
        </pc:spChg>
        <pc:graphicFrameChg chg="mod modGraphic">
          <ac:chgData name="Jamie Parker" userId="3c7b92512a17b7f2" providerId="LiveId" clId="{58F453D7-568A-4CCC-8549-AD58F5F0BBD5}" dt="2022-04-15T15:39:17.956" v="1657" actId="20577"/>
          <ac:graphicFrameMkLst>
            <pc:docMk/>
            <pc:sldMk cId="1836419174" sldId="992"/>
            <ac:graphicFrameMk id="5" creationId="{6C7A3062-D7E8-467F-8D0C-C9B6987CA7BD}"/>
          </ac:graphicFrameMkLst>
        </pc:graphicFrameChg>
      </pc:sldChg>
      <pc:sldChg chg="modSp mod">
        <pc:chgData name="Jamie Parker" userId="3c7b92512a17b7f2" providerId="LiveId" clId="{58F453D7-568A-4CCC-8549-AD58F5F0BBD5}" dt="2022-04-15T15:33:00.470" v="1498" actId="108"/>
        <pc:sldMkLst>
          <pc:docMk/>
          <pc:sldMk cId="4006894618" sldId="1024"/>
        </pc:sldMkLst>
        <pc:spChg chg="mod">
          <ac:chgData name="Jamie Parker" userId="3c7b92512a17b7f2" providerId="LiveId" clId="{58F453D7-568A-4CCC-8549-AD58F5F0BBD5}" dt="2022-04-15T15:33:00.470" v="1498" actId="108"/>
          <ac:spMkLst>
            <pc:docMk/>
            <pc:sldMk cId="4006894618" sldId="1024"/>
            <ac:spMk id="2" creationId="{9E3B3771-479B-4440-B2A7-86E792FB0EE6}"/>
          </ac:spMkLst>
        </pc:spChg>
        <pc:spChg chg="mod">
          <ac:chgData name="Jamie Parker" userId="3c7b92512a17b7f2" providerId="LiveId" clId="{58F453D7-568A-4CCC-8549-AD58F5F0BBD5}" dt="2022-04-15T15:30:22.285" v="1483" actId="1076"/>
          <ac:spMkLst>
            <pc:docMk/>
            <pc:sldMk cId="4006894618" sldId="1024"/>
            <ac:spMk id="3" creationId="{1863E1D0-A7F5-4A2E-9459-7524CBCBD317}"/>
          </ac:spMkLst>
        </pc:spChg>
      </pc:sldChg>
      <pc:sldChg chg="del">
        <pc:chgData name="Jamie Parker" userId="3c7b92512a17b7f2" providerId="LiveId" clId="{58F453D7-568A-4CCC-8549-AD58F5F0BBD5}" dt="2022-04-15T15:33:15.048" v="1501" actId="47"/>
        <pc:sldMkLst>
          <pc:docMk/>
          <pc:sldMk cId="3629211735" sldId="1037"/>
        </pc:sldMkLst>
      </pc:sldChg>
      <pc:sldChg chg="modSp del mod">
        <pc:chgData name="Jamie Parker" userId="3c7b92512a17b7f2" providerId="LiveId" clId="{58F453D7-568A-4CCC-8549-AD58F5F0BBD5}" dt="2022-04-15T15:30:54.889" v="1486" actId="47"/>
        <pc:sldMkLst>
          <pc:docMk/>
          <pc:sldMk cId="3756491243" sldId="1046"/>
        </pc:sldMkLst>
        <pc:spChg chg="mod">
          <ac:chgData name="Jamie Parker" userId="3c7b92512a17b7f2" providerId="LiveId" clId="{58F453D7-568A-4CCC-8549-AD58F5F0BBD5}" dt="2022-04-15T15:30:36.077" v="1484" actId="6549"/>
          <ac:spMkLst>
            <pc:docMk/>
            <pc:sldMk cId="3756491243" sldId="1046"/>
            <ac:spMk id="3" creationId="{F1FCCA8F-DB0B-4AB2-A890-E69E3EFC86E0}"/>
          </ac:spMkLst>
        </pc:spChg>
      </pc:sldChg>
      <pc:sldChg chg="modSp add del mod ord">
        <pc:chgData name="Jamie Parker" userId="3c7b92512a17b7f2" providerId="LiveId" clId="{58F453D7-568A-4CCC-8549-AD58F5F0BBD5}" dt="2022-04-15T15:47:13.200" v="1759" actId="47"/>
        <pc:sldMkLst>
          <pc:docMk/>
          <pc:sldMk cId="2011453401" sldId="1107"/>
        </pc:sldMkLst>
        <pc:spChg chg="mod">
          <ac:chgData name="Jamie Parker" userId="3c7b92512a17b7f2" providerId="LiveId" clId="{58F453D7-568A-4CCC-8549-AD58F5F0BBD5}" dt="2022-04-15T15:32:16.378" v="1492" actId="108"/>
          <ac:spMkLst>
            <pc:docMk/>
            <pc:sldMk cId="2011453401" sldId="1107"/>
            <ac:spMk id="2" creationId="{1311F26A-3EA9-4276-983E-AC73E6C184C6}"/>
          </ac:spMkLst>
        </pc:spChg>
      </pc:sldChg>
      <pc:sldChg chg="modSp add mod">
        <pc:chgData name="Jamie Parker" userId="3c7b92512a17b7f2" providerId="LiveId" clId="{58F453D7-568A-4CCC-8549-AD58F5F0BBD5}" dt="2022-04-15T15:34:59.608" v="1505" actId="108"/>
        <pc:sldMkLst>
          <pc:docMk/>
          <pc:sldMk cId="2388761493" sldId="2388"/>
        </pc:sldMkLst>
        <pc:spChg chg="mod">
          <ac:chgData name="Jamie Parker" userId="3c7b92512a17b7f2" providerId="LiveId" clId="{58F453D7-568A-4CCC-8549-AD58F5F0BBD5}" dt="2022-04-15T15:34:59.608" v="1505" actId="108"/>
          <ac:spMkLst>
            <pc:docMk/>
            <pc:sldMk cId="2388761493" sldId="2388"/>
            <ac:spMk id="2" creationId="{1827EA99-5457-439A-921B-60F3605020C2}"/>
          </ac:spMkLst>
        </pc:spChg>
      </pc:sldChg>
      <pc:sldChg chg="modSp add mod">
        <pc:chgData name="Jamie Parker" userId="3c7b92512a17b7f2" providerId="LiveId" clId="{58F453D7-568A-4CCC-8549-AD58F5F0BBD5}" dt="2022-04-15T15:34:28.919" v="1503" actId="108"/>
        <pc:sldMkLst>
          <pc:docMk/>
          <pc:sldMk cId="2793993320" sldId="2393"/>
        </pc:sldMkLst>
        <pc:spChg chg="mod">
          <ac:chgData name="Jamie Parker" userId="3c7b92512a17b7f2" providerId="LiveId" clId="{58F453D7-568A-4CCC-8549-AD58F5F0BBD5}" dt="2022-04-15T15:34:28.919" v="1503" actId="108"/>
          <ac:spMkLst>
            <pc:docMk/>
            <pc:sldMk cId="2793993320" sldId="2393"/>
            <ac:spMk id="4" creationId="{0F42F9A5-6404-46EA-A9BA-BB73897C37F9}"/>
          </ac:spMkLst>
        </pc:spChg>
      </pc:sldChg>
      <pc:sldChg chg="modSp add mod">
        <pc:chgData name="Jamie Parker" userId="3c7b92512a17b7f2" providerId="LiveId" clId="{58F453D7-568A-4CCC-8549-AD58F5F0BBD5}" dt="2022-04-15T15:34:54.711" v="1504" actId="108"/>
        <pc:sldMkLst>
          <pc:docMk/>
          <pc:sldMk cId="2419521473" sldId="2395"/>
        </pc:sldMkLst>
        <pc:spChg chg="mod">
          <ac:chgData name="Jamie Parker" userId="3c7b92512a17b7f2" providerId="LiveId" clId="{58F453D7-568A-4CCC-8549-AD58F5F0BBD5}" dt="2022-04-15T15:34:54.711" v="1504" actId="108"/>
          <ac:spMkLst>
            <pc:docMk/>
            <pc:sldMk cId="2419521473" sldId="2395"/>
            <ac:spMk id="2" creationId="{595719D5-1D2C-4E24-9018-A8DAB062B20D}"/>
          </ac:spMkLst>
        </pc:spChg>
      </pc:sldChg>
      <pc:sldChg chg="del">
        <pc:chgData name="Jamie Parker" userId="3c7b92512a17b7f2" providerId="LiveId" clId="{58F453D7-568A-4CCC-8549-AD58F5F0BBD5}" dt="2022-04-15T14:57:14.890" v="44" actId="47"/>
        <pc:sldMkLst>
          <pc:docMk/>
          <pc:sldMk cId="791984476" sldId="2424"/>
        </pc:sldMkLst>
      </pc:sldChg>
      <pc:sldChg chg="del">
        <pc:chgData name="Jamie Parker" userId="3c7b92512a17b7f2" providerId="LiveId" clId="{58F453D7-568A-4CCC-8549-AD58F5F0BBD5}" dt="2022-04-15T15:07:15.374" v="234" actId="47"/>
        <pc:sldMkLst>
          <pc:docMk/>
          <pc:sldMk cId="2701981194" sldId="2425"/>
        </pc:sldMkLst>
      </pc:sldChg>
      <pc:sldChg chg="del">
        <pc:chgData name="Jamie Parker" userId="3c7b92512a17b7f2" providerId="LiveId" clId="{58F453D7-568A-4CCC-8549-AD58F5F0BBD5}" dt="2022-04-15T15:07:19.553" v="235" actId="47"/>
        <pc:sldMkLst>
          <pc:docMk/>
          <pc:sldMk cId="3919735183" sldId="2426"/>
        </pc:sldMkLst>
      </pc:sldChg>
      <pc:sldChg chg="add">
        <pc:chgData name="Jamie Parker" userId="3c7b92512a17b7f2" providerId="LiveId" clId="{58F453D7-568A-4CCC-8549-AD58F5F0BBD5}" dt="2022-04-15T15:34:17.151" v="1502"/>
        <pc:sldMkLst>
          <pc:docMk/>
          <pc:sldMk cId="3888227997" sldId="3762"/>
        </pc:sldMkLst>
      </pc:sldChg>
      <pc:sldChg chg="del">
        <pc:chgData name="Jamie Parker" userId="3c7b92512a17b7f2" providerId="LiveId" clId="{58F453D7-568A-4CCC-8549-AD58F5F0BBD5}" dt="2022-04-15T14:57:51.198" v="85" actId="47"/>
        <pc:sldMkLst>
          <pc:docMk/>
          <pc:sldMk cId="427581090" sldId="4714"/>
        </pc:sldMkLst>
      </pc:sldChg>
      <pc:sldChg chg="del">
        <pc:chgData name="Jamie Parker" userId="3c7b92512a17b7f2" providerId="LiveId" clId="{58F453D7-568A-4CCC-8549-AD58F5F0BBD5}" dt="2022-04-15T15:03:44.543" v="227" actId="47"/>
        <pc:sldMkLst>
          <pc:docMk/>
          <pc:sldMk cId="44540262" sldId="4715"/>
        </pc:sldMkLst>
      </pc:sldChg>
      <pc:sldChg chg="del">
        <pc:chgData name="Jamie Parker" userId="3c7b92512a17b7f2" providerId="LiveId" clId="{58F453D7-568A-4CCC-8549-AD58F5F0BBD5}" dt="2022-04-15T15:06:59.185" v="229" actId="47"/>
        <pc:sldMkLst>
          <pc:docMk/>
          <pc:sldMk cId="214452560" sldId="4716"/>
        </pc:sldMkLst>
      </pc:sldChg>
      <pc:sldChg chg="modSp mod">
        <pc:chgData name="Jamie Parker" userId="3c7b92512a17b7f2" providerId="LiveId" clId="{58F453D7-568A-4CCC-8549-AD58F5F0BBD5}" dt="2022-04-15T15:32:33.824" v="1494" actId="108"/>
        <pc:sldMkLst>
          <pc:docMk/>
          <pc:sldMk cId="1503109166" sldId="4718"/>
        </pc:sldMkLst>
        <pc:spChg chg="mod">
          <ac:chgData name="Jamie Parker" userId="3c7b92512a17b7f2" providerId="LiveId" clId="{58F453D7-568A-4CCC-8549-AD58F5F0BBD5}" dt="2022-04-15T15:32:33.824" v="1494" actId="108"/>
          <ac:spMkLst>
            <pc:docMk/>
            <pc:sldMk cId="1503109166" sldId="4718"/>
            <ac:spMk id="2" creationId="{A0ACC90E-C50F-4387-957E-C8F6985F6BDA}"/>
          </ac:spMkLst>
        </pc:spChg>
      </pc:sldChg>
      <pc:sldChg chg="modSp mod">
        <pc:chgData name="Jamie Parker" userId="3c7b92512a17b7f2" providerId="LiveId" clId="{58F453D7-568A-4CCC-8549-AD58F5F0BBD5}" dt="2022-04-15T14:56:32.829" v="39" actId="20577"/>
        <pc:sldMkLst>
          <pc:docMk/>
          <pc:sldMk cId="163697458" sldId="4726"/>
        </pc:sldMkLst>
        <pc:spChg chg="mod">
          <ac:chgData name="Jamie Parker" userId="3c7b92512a17b7f2" providerId="LiveId" clId="{58F453D7-568A-4CCC-8549-AD58F5F0BBD5}" dt="2022-04-15T14:56:32.829" v="39" actId="20577"/>
          <ac:spMkLst>
            <pc:docMk/>
            <pc:sldMk cId="163697458" sldId="4726"/>
            <ac:spMk id="4" creationId="{17204032-930A-460B-AE62-78BEF0BEDDCA}"/>
          </ac:spMkLst>
        </pc:spChg>
      </pc:sldChg>
      <pc:sldChg chg="modSp mod">
        <pc:chgData name="Jamie Parker" userId="3c7b92512a17b7f2" providerId="LiveId" clId="{58F453D7-568A-4CCC-8549-AD58F5F0BBD5}" dt="2022-04-15T15:32:45.969" v="1496" actId="108"/>
        <pc:sldMkLst>
          <pc:docMk/>
          <pc:sldMk cId="3290137669" sldId="4727"/>
        </pc:sldMkLst>
        <pc:spChg chg="mod">
          <ac:chgData name="Jamie Parker" userId="3c7b92512a17b7f2" providerId="LiveId" clId="{58F453D7-568A-4CCC-8549-AD58F5F0BBD5}" dt="2022-04-15T15:32:45.969" v="1496" actId="108"/>
          <ac:spMkLst>
            <pc:docMk/>
            <pc:sldMk cId="3290137669" sldId="4727"/>
            <ac:spMk id="2" creationId="{69B0C1A6-BF22-476D-BDA8-E505F73E1DEA}"/>
          </ac:spMkLst>
        </pc:spChg>
        <pc:spChg chg="mod">
          <ac:chgData name="Jamie Parker" userId="3c7b92512a17b7f2" providerId="LiveId" clId="{58F453D7-568A-4CCC-8549-AD58F5F0BBD5}" dt="2022-04-15T15:15:54.070" v="678" actId="1076"/>
          <ac:spMkLst>
            <pc:docMk/>
            <pc:sldMk cId="3290137669" sldId="4727"/>
            <ac:spMk id="3" creationId="{A98FE299-425C-4CA9-BF98-E56142169EEA}"/>
          </ac:spMkLst>
        </pc:spChg>
      </pc:sldChg>
      <pc:sldChg chg="del">
        <pc:chgData name="Jamie Parker" userId="3c7b92512a17b7f2" providerId="LiveId" clId="{58F453D7-568A-4CCC-8549-AD58F5F0BBD5}" dt="2022-04-15T15:06:57.386" v="228" actId="47"/>
        <pc:sldMkLst>
          <pc:docMk/>
          <pc:sldMk cId="1148683520" sldId="4728"/>
        </pc:sldMkLst>
      </pc:sldChg>
      <pc:sldChg chg="del">
        <pc:chgData name="Jamie Parker" userId="3c7b92512a17b7f2" providerId="LiveId" clId="{58F453D7-568A-4CCC-8549-AD58F5F0BBD5}" dt="2022-04-15T15:06:59.897" v="230" actId="47"/>
        <pc:sldMkLst>
          <pc:docMk/>
          <pc:sldMk cId="2374293261" sldId="4729"/>
        </pc:sldMkLst>
      </pc:sldChg>
      <pc:sldChg chg="del">
        <pc:chgData name="Jamie Parker" userId="3c7b92512a17b7f2" providerId="LiveId" clId="{58F453D7-568A-4CCC-8549-AD58F5F0BBD5}" dt="2022-04-15T15:07:00.466" v="231" actId="47"/>
        <pc:sldMkLst>
          <pc:docMk/>
          <pc:sldMk cId="3854661468" sldId="4730"/>
        </pc:sldMkLst>
      </pc:sldChg>
      <pc:sldChg chg="modSp mod">
        <pc:chgData name="Jamie Parker" userId="3c7b92512a17b7f2" providerId="LiveId" clId="{58F453D7-568A-4CCC-8549-AD58F5F0BBD5}" dt="2022-04-15T15:16:40.386" v="687" actId="20577"/>
        <pc:sldMkLst>
          <pc:docMk/>
          <pc:sldMk cId="964878571" sldId="4732"/>
        </pc:sldMkLst>
        <pc:spChg chg="mod">
          <ac:chgData name="Jamie Parker" userId="3c7b92512a17b7f2" providerId="LiveId" clId="{58F453D7-568A-4CCC-8549-AD58F5F0BBD5}" dt="2022-04-15T15:16:40.386" v="687" actId="20577"/>
          <ac:spMkLst>
            <pc:docMk/>
            <pc:sldMk cId="964878571" sldId="4732"/>
            <ac:spMk id="4" creationId="{17204032-930A-460B-AE62-78BEF0BEDDCA}"/>
          </ac:spMkLst>
        </pc:spChg>
      </pc:sldChg>
      <pc:sldChg chg="del">
        <pc:chgData name="Jamie Parker" userId="3c7b92512a17b7f2" providerId="LiveId" clId="{58F453D7-568A-4CCC-8549-AD58F5F0BBD5}" dt="2022-04-15T15:07:36.041" v="238" actId="47"/>
        <pc:sldMkLst>
          <pc:docMk/>
          <pc:sldMk cId="2269228774" sldId="4733"/>
        </pc:sldMkLst>
      </pc:sldChg>
      <pc:sldChg chg="del">
        <pc:chgData name="Jamie Parker" userId="3c7b92512a17b7f2" providerId="LiveId" clId="{58F453D7-568A-4CCC-8549-AD58F5F0BBD5}" dt="2022-04-15T15:07:26.565" v="236" actId="47"/>
        <pc:sldMkLst>
          <pc:docMk/>
          <pc:sldMk cId="1285990384" sldId="4734"/>
        </pc:sldMkLst>
      </pc:sldChg>
      <pc:sldChg chg="del">
        <pc:chgData name="Jamie Parker" userId="3c7b92512a17b7f2" providerId="LiveId" clId="{58F453D7-568A-4CCC-8549-AD58F5F0BBD5}" dt="2022-04-15T15:07:02.187" v="232" actId="47"/>
        <pc:sldMkLst>
          <pc:docMk/>
          <pc:sldMk cId="3338938421" sldId="4735"/>
        </pc:sldMkLst>
      </pc:sldChg>
      <pc:sldChg chg="del">
        <pc:chgData name="Jamie Parker" userId="3c7b92512a17b7f2" providerId="LiveId" clId="{58F453D7-568A-4CCC-8549-AD58F5F0BBD5}" dt="2022-04-15T15:07:11.109" v="233" actId="47"/>
        <pc:sldMkLst>
          <pc:docMk/>
          <pc:sldMk cId="470655569" sldId="4736"/>
        </pc:sldMkLst>
      </pc:sldChg>
      <pc:sldChg chg="del">
        <pc:chgData name="Jamie Parker" userId="3c7b92512a17b7f2" providerId="LiveId" clId="{58F453D7-568A-4CCC-8549-AD58F5F0BBD5}" dt="2022-04-15T14:58:47.433" v="87" actId="47"/>
        <pc:sldMkLst>
          <pc:docMk/>
          <pc:sldMk cId="856867958" sldId="4737"/>
        </pc:sldMkLst>
      </pc:sldChg>
      <pc:sldChg chg="del">
        <pc:chgData name="Jamie Parker" userId="3c7b92512a17b7f2" providerId="LiveId" clId="{58F453D7-568A-4CCC-8549-AD58F5F0BBD5}" dt="2022-04-15T14:58:48.029" v="88" actId="47"/>
        <pc:sldMkLst>
          <pc:docMk/>
          <pc:sldMk cId="176108267" sldId="4738"/>
        </pc:sldMkLst>
      </pc:sldChg>
      <pc:sldChg chg="del">
        <pc:chgData name="Jamie Parker" userId="3c7b92512a17b7f2" providerId="LiveId" clId="{58F453D7-568A-4CCC-8549-AD58F5F0BBD5}" dt="2022-04-15T14:58:49.454" v="89" actId="47"/>
        <pc:sldMkLst>
          <pc:docMk/>
          <pc:sldMk cId="2949393414" sldId="4739"/>
        </pc:sldMkLst>
      </pc:sldChg>
      <pc:sldChg chg="modSp add mod">
        <pc:chgData name="Jamie Parker" userId="3c7b92512a17b7f2" providerId="LiveId" clId="{58F453D7-568A-4CCC-8549-AD58F5F0BBD5}" dt="2022-04-15T15:39:37.976" v="1659" actId="255"/>
        <pc:sldMkLst>
          <pc:docMk/>
          <pc:sldMk cId="224750092" sldId="4748"/>
        </pc:sldMkLst>
        <pc:spChg chg="mod">
          <ac:chgData name="Jamie Parker" userId="3c7b92512a17b7f2" providerId="LiveId" clId="{58F453D7-568A-4CCC-8549-AD58F5F0BBD5}" dt="2022-04-15T15:39:37.976" v="1659" actId="255"/>
          <ac:spMkLst>
            <pc:docMk/>
            <pc:sldMk cId="224750092" sldId="4748"/>
            <ac:spMk id="2" creationId="{C2A663E7-9AA6-4610-A28E-5B5173EE6531}"/>
          </ac:spMkLst>
        </pc:spChg>
      </pc:sldChg>
      <pc:sldChg chg="modSp add mod">
        <pc:chgData name="Jamie Parker" userId="3c7b92512a17b7f2" providerId="LiveId" clId="{58F453D7-568A-4CCC-8549-AD58F5F0BBD5}" dt="2022-04-15T15:35:45.108" v="1537" actId="20577"/>
        <pc:sldMkLst>
          <pc:docMk/>
          <pc:sldMk cId="3079828756" sldId="4757"/>
        </pc:sldMkLst>
        <pc:spChg chg="mod">
          <ac:chgData name="Jamie Parker" userId="3c7b92512a17b7f2" providerId="LiveId" clId="{58F453D7-568A-4CCC-8549-AD58F5F0BBD5}" dt="2022-04-15T15:32:54.135" v="1497" actId="108"/>
          <ac:spMkLst>
            <pc:docMk/>
            <pc:sldMk cId="3079828756" sldId="4757"/>
            <ac:spMk id="2" creationId="{D44B7350-78B1-4CFA-A128-0D4CF121EECE}"/>
          </ac:spMkLst>
        </pc:spChg>
        <pc:spChg chg="mod">
          <ac:chgData name="Jamie Parker" userId="3c7b92512a17b7f2" providerId="LiveId" clId="{58F453D7-568A-4CCC-8549-AD58F5F0BBD5}" dt="2022-04-15T15:35:45.108" v="1537" actId="20577"/>
          <ac:spMkLst>
            <pc:docMk/>
            <pc:sldMk cId="3079828756" sldId="4757"/>
            <ac:spMk id="3" creationId="{D7672669-82B4-48EF-B689-94C042E33FA3}"/>
          </ac:spMkLst>
        </pc:spChg>
      </pc:sldChg>
      <pc:sldChg chg="modSp mod ord">
        <pc:chgData name="Jamie Parker" userId="3c7b92512a17b7f2" providerId="LiveId" clId="{58F453D7-568A-4CCC-8549-AD58F5F0BBD5}" dt="2022-04-15T15:31:51.073" v="1489" actId="108"/>
        <pc:sldMkLst>
          <pc:docMk/>
          <pc:sldMk cId="2067013954" sldId="4857"/>
        </pc:sldMkLst>
        <pc:spChg chg="mod">
          <ac:chgData name="Jamie Parker" userId="3c7b92512a17b7f2" providerId="LiveId" clId="{58F453D7-568A-4CCC-8549-AD58F5F0BBD5}" dt="2022-04-15T15:31:51.073" v="1489" actId="108"/>
          <ac:spMkLst>
            <pc:docMk/>
            <pc:sldMk cId="2067013954" sldId="4857"/>
            <ac:spMk id="46" creationId="{8A283EC6-45C2-4BA3-AD4C-95051E2A15FA}"/>
          </ac:spMkLst>
        </pc:spChg>
        <pc:cxnChg chg="mod">
          <ac:chgData name="Jamie Parker" userId="3c7b92512a17b7f2" providerId="LiveId" clId="{58F453D7-568A-4CCC-8549-AD58F5F0BBD5}" dt="2022-04-15T15:11:43.959" v="372" actId="1038"/>
          <ac:cxnSpMkLst>
            <pc:docMk/>
            <pc:sldMk cId="2067013954" sldId="4857"/>
            <ac:cxnSpMk id="33" creationId="{028323F8-6005-4A4D-86B9-56E2C127D88B}"/>
          </ac:cxnSpMkLst>
        </pc:cxnChg>
      </pc:sldChg>
      <pc:sldChg chg="modSp add mod ord">
        <pc:chgData name="Jamie Parker" userId="3c7b92512a17b7f2" providerId="LiveId" clId="{58F453D7-568A-4CCC-8549-AD58F5F0BBD5}" dt="2022-04-15T14:57:48.252" v="84"/>
        <pc:sldMkLst>
          <pc:docMk/>
          <pc:sldMk cId="3409020245" sldId="4858"/>
        </pc:sldMkLst>
        <pc:spChg chg="mod">
          <ac:chgData name="Jamie Parker" userId="3c7b92512a17b7f2" providerId="LiveId" clId="{58F453D7-568A-4CCC-8549-AD58F5F0BBD5}" dt="2022-04-15T14:57:35.978" v="70" actId="20577"/>
          <ac:spMkLst>
            <pc:docMk/>
            <pc:sldMk cId="3409020245" sldId="4858"/>
            <ac:spMk id="4" creationId="{17204032-930A-460B-AE62-78BEF0BEDDCA}"/>
          </ac:spMkLst>
        </pc:spChg>
        <pc:spChg chg="mod">
          <ac:chgData name="Jamie Parker" userId="3c7b92512a17b7f2" providerId="LiveId" clId="{58F453D7-568A-4CCC-8549-AD58F5F0BBD5}" dt="2022-04-15T14:57:40.833" v="82" actId="20577"/>
          <ac:spMkLst>
            <pc:docMk/>
            <pc:sldMk cId="3409020245" sldId="4858"/>
            <ac:spMk id="5" creationId="{6A08F84E-AFB4-44FB-B4B7-1085EE666902}"/>
          </ac:spMkLst>
        </pc:spChg>
      </pc:sldChg>
      <pc:sldChg chg="modSp add mod">
        <pc:chgData name="Jamie Parker" userId="3c7b92512a17b7f2" providerId="LiveId" clId="{58F453D7-568A-4CCC-8549-AD58F5F0BBD5}" dt="2022-04-15T15:39:47.589" v="1661" actId="255"/>
        <pc:sldMkLst>
          <pc:docMk/>
          <pc:sldMk cId="2152419862" sldId="4859"/>
        </pc:sldMkLst>
        <pc:spChg chg="mod">
          <ac:chgData name="Jamie Parker" userId="3c7b92512a17b7f2" providerId="LiveId" clId="{58F453D7-568A-4CCC-8549-AD58F5F0BBD5}" dt="2022-04-15T15:39:47.589" v="1661" actId="255"/>
          <ac:spMkLst>
            <pc:docMk/>
            <pc:sldMk cId="2152419862" sldId="4859"/>
            <ac:spMk id="2" creationId="{C2A663E7-9AA6-4610-A28E-5B5173EE6531}"/>
          </ac:spMkLst>
        </pc:spChg>
        <pc:spChg chg="mod">
          <ac:chgData name="Jamie Parker" userId="3c7b92512a17b7f2" providerId="LiveId" clId="{58F453D7-568A-4CCC-8549-AD58F5F0BBD5}" dt="2022-04-15T15:10:51.413" v="324" actId="6549"/>
          <ac:spMkLst>
            <pc:docMk/>
            <pc:sldMk cId="2152419862" sldId="4859"/>
            <ac:spMk id="3" creationId="{A5A840BF-3C39-4185-AD56-97990F376076}"/>
          </ac:spMkLst>
        </pc:spChg>
      </pc:sldChg>
      <pc:sldChg chg="del">
        <pc:chgData name="Jamie Parker" userId="3c7b92512a17b7f2" providerId="LiveId" clId="{58F453D7-568A-4CCC-8549-AD58F5F0BBD5}" dt="2022-04-15T14:57:00.641" v="41" actId="47"/>
        <pc:sldMkLst>
          <pc:docMk/>
          <pc:sldMk cId="1948808889" sldId="4860"/>
        </pc:sldMkLst>
      </pc:sldChg>
      <pc:sldChg chg="modSp add mod">
        <pc:chgData name="Jamie Parker" userId="3c7b92512a17b7f2" providerId="LiveId" clId="{58F453D7-568A-4CCC-8549-AD58F5F0BBD5}" dt="2022-04-15T15:32:22.622" v="1493" actId="108"/>
        <pc:sldMkLst>
          <pc:docMk/>
          <pc:sldMk cId="3710020341" sldId="4862"/>
        </pc:sldMkLst>
        <pc:spChg chg="mod">
          <ac:chgData name="Jamie Parker" userId="3c7b92512a17b7f2" providerId="LiveId" clId="{58F453D7-568A-4CCC-8549-AD58F5F0BBD5}" dt="2022-04-15T15:32:22.622" v="1493" actId="108"/>
          <ac:spMkLst>
            <pc:docMk/>
            <pc:sldMk cId="3710020341" sldId="4862"/>
            <ac:spMk id="2" creationId="{CDD5DD1A-8EB2-475C-8408-84BEF74BFC84}"/>
          </ac:spMkLst>
        </pc:spChg>
      </pc:sldChg>
      <pc:sldChg chg="modSp add mod">
        <pc:chgData name="Jamie Parker" userId="3c7b92512a17b7f2" providerId="LiveId" clId="{58F453D7-568A-4CCC-8549-AD58F5F0BBD5}" dt="2022-04-15T15:32:40.841" v="1495" actId="108"/>
        <pc:sldMkLst>
          <pc:docMk/>
          <pc:sldMk cId="2840706600" sldId="4863"/>
        </pc:sldMkLst>
        <pc:spChg chg="mod">
          <ac:chgData name="Jamie Parker" userId="3c7b92512a17b7f2" providerId="LiveId" clId="{58F453D7-568A-4CCC-8549-AD58F5F0BBD5}" dt="2022-04-15T15:32:40.841" v="1495" actId="108"/>
          <ac:spMkLst>
            <pc:docMk/>
            <pc:sldMk cId="2840706600" sldId="4863"/>
            <ac:spMk id="2" creationId="{80924397-0495-4D5D-8598-24B8CC2B0751}"/>
          </ac:spMkLst>
        </pc:spChg>
        <pc:spChg chg="mod">
          <ac:chgData name="Jamie Parker" userId="3c7b92512a17b7f2" providerId="LiveId" clId="{58F453D7-568A-4CCC-8549-AD58F5F0BBD5}" dt="2022-04-15T15:02:25.963" v="224" actId="20577"/>
          <ac:spMkLst>
            <pc:docMk/>
            <pc:sldMk cId="2840706600" sldId="4863"/>
            <ac:spMk id="3" creationId="{3805EAD4-B4E9-4148-A814-CFDFB2493C7A}"/>
          </ac:spMkLst>
        </pc:spChg>
        <pc:spChg chg="mod">
          <ac:chgData name="Jamie Parker" userId="3c7b92512a17b7f2" providerId="LiveId" clId="{58F453D7-568A-4CCC-8549-AD58F5F0BBD5}" dt="2022-04-15T15:02:34.323" v="226" actId="27636"/>
          <ac:spMkLst>
            <pc:docMk/>
            <pc:sldMk cId="2840706600" sldId="4863"/>
            <ac:spMk id="4" creationId="{836A84A7-5507-4195-B85D-1F32A2407C4C}"/>
          </ac:spMkLst>
        </pc:spChg>
      </pc:sldChg>
      <pc:sldChg chg="modSp add mod">
        <pc:chgData name="Jamie Parker" userId="3c7b92512a17b7f2" providerId="LiveId" clId="{58F453D7-568A-4CCC-8549-AD58F5F0BBD5}" dt="2022-04-15T15:33:06.677" v="1500" actId="108"/>
        <pc:sldMkLst>
          <pc:docMk/>
          <pc:sldMk cId="2935234968" sldId="4864"/>
        </pc:sldMkLst>
        <pc:spChg chg="mod">
          <ac:chgData name="Jamie Parker" userId="3c7b92512a17b7f2" providerId="LiveId" clId="{58F453D7-568A-4CCC-8549-AD58F5F0BBD5}" dt="2022-04-15T15:33:06.677" v="1500" actId="108"/>
          <ac:spMkLst>
            <pc:docMk/>
            <pc:sldMk cId="2935234968" sldId="4864"/>
            <ac:spMk id="2" creationId="{AD286105-5F9D-480F-8290-F12D673E69A9}"/>
          </ac:spMkLst>
        </pc:spChg>
      </pc:sldChg>
      <pc:sldChg chg="add">
        <pc:chgData name="Jamie Parker" userId="3c7b92512a17b7f2" providerId="LiveId" clId="{58F453D7-568A-4CCC-8549-AD58F5F0BBD5}" dt="2022-04-15T15:34:17.151" v="1502"/>
        <pc:sldMkLst>
          <pc:docMk/>
          <pc:sldMk cId="70868613" sldId="4865"/>
        </pc:sldMkLst>
      </pc:sldChg>
      <pc:sldChg chg="modSp add mod">
        <pc:chgData name="Jamie Parker" userId="3c7b92512a17b7f2" providerId="LiveId" clId="{58F453D7-568A-4CCC-8549-AD58F5F0BBD5}" dt="2022-04-15T15:40:45.614" v="1755" actId="313"/>
        <pc:sldMkLst>
          <pc:docMk/>
          <pc:sldMk cId="1894557808" sldId="4866"/>
        </pc:sldMkLst>
        <pc:spChg chg="mod">
          <ac:chgData name="Jamie Parker" userId="3c7b92512a17b7f2" providerId="LiveId" clId="{58F453D7-568A-4CCC-8549-AD58F5F0BBD5}" dt="2022-04-15T15:40:25.825" v="1704" actId="20577"/>
          <ac:spMkLst>
            <pc:docMk/>
            <pc:sldMk cId="1894557808" sldId="4866"/>
            <ac:spMk id="4" creationId="{17204032-930A-460B-AE62-78BEF0BEDDCA}"/>
          </ac:spMkLst>
        </pc:spChg>
        <pc:spChg chg="mod">
          <ac:chgData name="Jamie Parker" userId="3c7b92512a17b7f2" providerId="LiveId" clId="{58F453D7-568A-4CCC-8549-AD58F5F0BBD5}" dt="2022-04-15T15:40:45.614" v="1755" actId="313"/>
          <ac:spMkLst>
            <pc:docMk/>
            <pc:sldMk cId="1894557808" sldId="4866"/>
            <ac:spMk id="5" creationId="{6A08F84E-AFB4-44FB-B4B7-1085EE666902}"/>
          </ac:spMkLst>
        </pc:spChg>
      </pc:sldChg>
      <pc:sldChg chg="modSp add mod">
        <pc:chgData name="Jamie Parker" userId="3c7b92512a17b7f2" providerId="LiveId" clId="{58F453D7-568A-4CCC-8549-AD58F5F0BBD5}" dt="2022-04-15T15:49:34.922" v="1773" actId="20577"/>
        <pc:sldMkLst>
          <pc:docMk/>
          <pc:sldMk cId="1015487530" sldId="4867"/>
        </pc:sldMkLst>
        <pc:spChg chg="mod">
          <ac:chgData name="Jamie Parker" userId="3c7b92512a17b7f2" providerId="LiveId" clId="{58F453D7-568A-4CCC-8549-AD58F5F0BBD5}" dt="2022-04-15T15:49:16.405" v="1764" actId="14100"/>
          <ac:spMkLst>
            <pc:docMk/>
            <pc:sldMk cId="1015487530" sldId="4867"/>
            <ac:spMk id="4" creationId="{3DAE7107-953A-47B5-9636-84C36584414B}"/>
          </ac:spMkLst>
        </pc:spChg>
        <pc:spChg chg="mod">
          <ac:chgData name="Jamie Parker" userId="3c7b92512a17b7f2" providerId="LiveId" clId="{58F453D7-568A-4CCC-8549-AD58F5F0BBD5}" dt="2022-04-15T15:49:34.922" v="1773" actId="20577"/>
          <ac:spMkLst>
            <pc:docMk/>
            <pc:sldMk cId="1015487530" sldId="4867"/>
            <ac:spMk id="5" creationId="{ACE72BB5-2829-45AE-A2B6-6E375E92C97B}"/>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A1ECFFD-070E-46C2-B05E-66E1F54D0F1A}">
      <dgm:prSet phldrT="[Text]"/>
      <dgm:spPr/>
      <dgm:t>
        <a:bodyPr/>
        <a:lstStyle/>
        <a:p>
          <a:r>
            <a:rPr lang="en-US" dirty="0">
              <a:solidFill>
                <a:schemeClr val="accent1">
                  <a:lumMod val="75000"/>
                </a:schemeClr>
              </a:solidFill>
            </a:rPr>
            <a:t>2021 </a:t>
          </a:r>
        </a:p>
      </dgm:t>
    </dgm:pt>
    <dgm:pt modelId="{4B1EAA51-DB47-4E8A-AA1D-F65EA4C994B5}" type="parTrans" cxnId="{AFA720B0-964A-45FC-96D5-AAA8174E9BA0}">
      <dgm:prSet/>
      <dgm:spPr/>
      <dgm:t>
        <a:bodyPr/>
        <a:lstStyle/>
        <a:p>
          <a:endParaRPr lang="en-US"/>
        </a:p>
      </dgm:t>
    </dgm:pt>
    <dgm:pt modelId="{819D9D39-AE4E-44F0-B1EF-EFF776C8FE60}" type="sibTrans" cxnId="{AFA720B0-964A-45FC-96D5-AAA8174E9BA0}">
      <dgm:prSet/>
      <dgm:spPr/>
      <dgm:t>
        <a:bodyPr/>
        <a:lstStyle/>
        <a:p>
          <a:endParaRPr lang="en-US"/>
        </a:p>
      </dgm:t>
    </dgm:pt>
    <dgm:pt modelId="{B8F6DB24-B292-4DCB-BEDC-FA61FBC64C24}">
      <dgm:prSet phldrT="[Text]"/>
      <dgm:spPr/>
      <dgm:t>
        <a:bodyPr/>
        <a:lstStyle/>
        <a:p>
          <a:r>
            <a:rPr lang="en-US" dirty="0">
              <a:solidFill>
                <a:schemeClr val="accent1">
                  <a:lumMod val="75000"/>
                </a:schemeClr>
              </a:solidFill>
            </a:rPr>
            <a:t>May</a:t>
          </a:r>
        </a:p>
      </dgm:t>
    </dgm:pt>
    <dgm:pt modelId="{4E0B0A27-4B2B-4FF3-A595-14EECB915DAD}" type="parTrans" cxnId="{0CB870AA-1919-439F-8572-41828255399B}">
      <dgm:prSet/>
      <dgm:spPr/>
      <dgm:t>
        <a:bodyPr/>
        <a:lstStyle/>
        <a:p>
          <a:endParaRPr lang="en-US"/>
        </a:p>
      </dgm:t>
    </dgm:pt>
    <dgm:pt modelId="{C4D00476-4500-491A-AA2F-7164916272E4}" type="sibTrans" cxnId="{0CB870AA-1919-439F-8572-41828255399B}">
      <dgm:prSet/>
      <dgm:spPr/>
      <dgm:t>
        <a:bodyPr/>
        <a:lstStyle/>
        <a:p>
          <a:endParaRPr lang="en-US"/>
        </a:p>
      </dgm:t>
    </dgm:pt>
    <dgm:pt modelId="{1F02916B-5834-4000-BDDE-1943A6BD2D7F}">
      <dgm:prSet phldrT="[Text]"/>
      <dgm:spPr/>
      <dgm:t>
        <a:bodyPr/>
        <a:lstStyle/>
        <a:p>
          <a:r>
            <a:rPr lang="en-US" dirty="0">
              <a:solidFill>
                <a:schemeClr val="accent1">
                  <a:lumMod val="75000"/>
                </a:schemeClr>
              </a:solidFill>
            </a:rPr>
            <a:t>June</a:t>
          </a:r>
        </a:p>
      </dgm:t>
    </dgm:pt>
    <dgm:pt modelId="{CA5010F9-FC8D-42BE-A503-E1F84A8FCF78}" type="parTrans" cxnId="{D8ECF0A9-6204-4942-B5A6-BA285E7C55BC}">
      <dgm:prSet/>
      <dgm:spPr/>
      <dgm:t>
        <a:bodyPr/>
        <a:lstStyle/>
        <a:p>
          <a:endParaRPr lang="en-US"/>
        </a:p>
      </dgm:t>
    </dgm:pt>
    <dgm:pt modelId="{804C4884-6914-462E-9C16-BE1BB3CA6FBF}" type="sibTrans" cxnId="{D8ECF0A9-6204-4942-B5A6-BA285E7C55BC}">
      <dgm:prSet/>
      <dgm:spPr/>
      <dgm:t>
        <a:bodyPr/>
        <a:lstStyle/>
        <a:p>
          <a:endParaRPr lang="en-US"/>
        </a:p>
      </dgm:t>
    </dgm:pt>
    <dgm:pt modelId="{2D38CFED-4572-4F11-A748-5A37FB09209C}">
      <dgm:prSet phldrT="[Text]"/>
      <dgm:spPr/>
      <dgm:t>
        <a:bodyPr/>
        <a:lstStyle/>
        <a:p>
          <a:r>
            <a:rPr lang="en-US" dirty="0">
              <a:solidFill>
                <a:schemeClr val="accent1">
                  <a:lumMod val="75000"/>
                </a:schemeClr>
              </a:solidFill>
            </a:rPr>
            <a:t>July</a:t>
          </a:r>
        </a:p>
      </dgm:t>
    </dgm:pt>
    <dgm:pt modelId="{07169D9E-8B36-41E2-9248-2FF2FC4A195E}" type="parTrans" cxnId="{8F252EF2-8D7F-4582-81B1-30C75DC90EB6}">
      <dgm:prSet/>
      <dgm:spPr/>
      <dgm:t>
        <a:bodyPr/>
        <a:lstStyle/>
        <a:p>
          <a:endParaRPr lang="en-US"/>
        </a:p>
      </dgm:t>
    </dgm:pt>
    <dgm:pt modelId="{98B6B97B-0067-4572-8455-9F405342E557}" type="sibTrans" cxnId="{8F252EF2-8D7F-4582-81B1-30C75DC90EB6}">
      <dgm:prSet/>
      <dgm:spPr/>
      <dgm:t>
        <a:bodyPr/>
        <a:lstStyle/>
        <a:p>
          <a:endParaRPr lang="en-US"/>
        </a:p>
      </dgm:t>
    </dgm:pt>
    <dgm:pt modelId="{6B2DA6B3-4081-441B-B803-9F8D1F2BC76B}">
      <dgm:prSet phldrT="[Text]"/>
      <dgm:spPr/>
      <dgm:t>
        <a:bodyPr/>
        <a:lstStyle/>
        <a:p>
          <a:r>
            <a:rPr lang="en-US" dirty="0">
              <a:solidFill>
                <a:schemeClr val="accent1">
                  <a:lumMod val="75000"/>
                </a:schemeClr>
              </a:solidFill>
            </a:rPr>
            <a:t>Aug</a:t>
          </a:r>
        </a:p>
      </dgm:t>
    </dgm:pt>
    <dgm:pt modelId="{72AA705E-47C0-46D5-A547-CE6528C6BDCC}" type="parTrans" cxnId="{FD869AEC-2EB7-4BB3-B94F-A3067FFF1201}">
      <dgm:prSet/>
      <dgm:spPr/>
      <dgm:t>
        <a:bodyPr/>
        <a:lstStyle/>
        <a:p>
          <a:endParaRPr lang="en-US"/>
        </a:p>
      </dgm:t>
    </dgm:pt>
    <dgm:pt modelId="{438FDC20-082E-41BA-BFB8-4D65E1A473F0}" type="sibTrans" cxnId="{FD869AEC-2EB7-4BB3-B94F-A3067FFF1201}">
      <dgm:prSet/>
      <dgm:spPr/>
      <dgm:t>
        <a:bodyPr/>
        <a:lstStyle/>
        <a:p>
          <a:endParaRPr lang="en-US"/>
        </a:p>
      </dgm:t>
    </dgm:pt>
    <dgm:pt modelId="{7ECA0234-90C5-4263-AD9C-02C71AFACA8C}">
      <dgm:prSet phldrT="[Text]"/>
      <dgm:spPr/>
      <dgm:t>
        <a:bodyPr/>
        <a:lstStyle/>
        <a:p>
          <a:r>
            <a:rPr lang="en-US" dirty="0">
              <a:solidFill>
                <a:schemeClr val="accent1">
                  <a:lumMod val="75000"/>
                </a:schemeClr>
              </a:solidFill>
            </a:rPr>
            <a:t>Sept</a:t>
          </a:r>
        </a:p>
      </dgm:t>
    </dgm:pt>
    <dgm:pt modelId="{1BE4CF92-358D-470B-8210-D179FD6F4D59}" type="parTrans" cxnId="{A0612AA4-65DD-4416-90AF-DE7EC2ADEC55}">
      <dgm:prSet/>
      <dgm:spPr/>
      <dgm:t>
        <a:bodyPr/>
        <a:lstStyle/>
        <a:p>
          <a:endParaRPr lang="en-US"/>
        </a:p>
      </dgm:t>
    </dgm:pt>
    <dgm:pt modelId="{1DFEDFC9-2C40-4955-ACD4-C538C69ADBAF}" type="sibTrans" cxnId="{A0612AA4-65DD-4416-90AF-DE7EC2ADEC55}">
      <dgm:prSet/>
      <dgm:spPr/>
      <dgm:t>
        <a:bodyPr/>
        <a:lstStyle/>
        <a:p>
          <a:endParaRPr lang="en-US"/>
        </a:p>
      </dgm:t>
    </dgm:pt>
    <dgm:pt modelId="{853946EE-33FC-43DD-93F8-E508C503ECF7}">
      <dgm:prSet phldrT="[Text]"/>
      <dgm:spPr/>
      <dgm:t>
        <a:bodyPr/>
        <a:lstStyle/>
        <a:p>
          <a:r>
            <a:rPr lang="en-US" dirty="0">
              <a:solidFill>
                <a:schemeClr val="accent1">
                  <a:lumMod val="75000"/>
                </a:schemeClr>
              </a:solidFill>
            </a:rPr>
            <a:t>Oct</a:t>
          </a:r>
        </a:p>
      </dgm:t>
    </dgm:pt>
    <dgm:pt modelId="{1B2DFA4C-70D6-490A-BDBD-E2FB04BFADD2}" type="parTrans" cxnId="{ABF6E607-17D2-458E-BD90-7C3FE447D671}">
      <dgm:prSet/>
      <dgm:spPr/>
      <dgm:t>
        <a:bodyPr/>
        <a:lstStyle/>
        <a:p>
          <a:endParaRPr lang="en-US"/>
        </a:p>
      </dgm:t>
    </dgm:pt>
    <dgm:pt modelId="{1EF4BA42-B515-465F-A7C4-5289A8D4BDA5}" type="sibTrans" cxnId="{ABF6E607-17D2-458E-BD90-7C3FE447D671}">
      <dgm:prSet/>
      <dgm:spPr/>
      <dgm:t>
        <a:bodyPr/>
        <a:lstStyle/>
        <a:p>
          <a:endParaRPr lang="en-US"/>
        </a:p>
      </dgm:t>
    </dgm:pt>
    <dgm:pt modelId="{07F2FF3B-D8B9-4743-86C3-687E054025EF}">
      <dgm:prSet phldrT="[Text]"/>
      <dgm:spPr/>
      <dgm:t>
        <a:bodyPr/>
        <a:lstStyle/>
        <a:p>
          <a:r>
            <a:rPr lang="en-US" dirty="0">
              <a:solidFill>
                <a:schemeClr val="accent1">
                  <a:lumMod val="75000"/>
                </a:schemeClr>
              </a:solidFill>
            </a:rPr>
            <a:t>Nov</a:t>
          </a:r>
        </a:p>
      </dgm:t>
    </dgm:pt>
    <dgm:pt modelId="{3043E279-DE7E-4D35-A000-2D34C4221CBE}" type="parTrans" cxnId="{0FB68889-54A9-46ED-904F-CFFE48597A45}">
      <dgm:prSet/>
      <dgm:spPr/>
      <dgm:t>
        <a:bodyPr/>
        <a:lstStyle/>
        <a:p>
          <a:endParaRPr lang="en-US"/>
        </a:p>
      </dgm:t>
    </dgm:pt>
    <dgm:pt modelId="{A0865B6F-28C9-4B4C-8218-DA2B53426C49}" type="sibTrans" cxnId="{0FB68889-54A9-46ED-904F-CFFE48597A45}">
      <dgm:prSet/>
      <dgm:spPr/>
      <dgm:t>
        <a:bodyPr/>
        <a:lstStyle/>
        <a:p>
          <a:endParaRPr lang="en-US"/>
        </a:p>
      </dgm:t>
    </dgm:pt>
    <dgm:pt modelId="{7A069C52-B3E6-4836-AA53-946590C388B6}">
      <dgm:prSet phldrT="[Text]"/>
      <dgm:spPr/>
      <dgm:t>
        <a:bodyPr/>
        <a:lstStyle/>
        <a:p>
          <a:r>
            <a:rPr lang="en-US" dirty="0">
              <a:solidFill>
                <a:schemeClr val="accent1">
                  <a:lumMod val="75000"/>
                </a:schemeClr>
              </a:solidFill>
            </a:rPr>
            <a:t>Dec</a:t>
          </a:r>
        </a:p>
      </dgm:t>
    </dgm:pt>
    <dgm:pt modelId="{1A70245F-65E3-4AF1-AEC3-30CEC6268A91}" type="parTrans" cxnId="{7E81E845-6DD3-44C2-BE4B-770CF1426B64}">
      <dgm:prSet/>
      <dgm:spPr/>
      <dgm:t>
        <a:bodyPr/>
        <a:lstStyle/>
        <a:p>
          <a:endParaRPr lang="en-US"/>
        </a:p>
      </dgm:t>
    </dgm:pt>
    <dgm:pt modelId="{0BB97760-9146-46D8-967D-2885ECD4BF6B}" type="sibTrans" cxnId="{7E81E845-6DD3-44C2-BE4B-770CF1426B64}">
      <dgm:prSet/>
      <dgm:spPr/>
      <dgm:t>
        <a:bodyPr/>
        <a:lstStyle/>
        <a:p>
          <a:endParaRPr lang="en-US"/>
        </a:p>
      </dgm:t>
    </dgm:pt>
    <dgm:pt modelId="{8456B0A6-19D8-4588-8FF2-01BF5E0B1229}">
      <dgm:prSet phldrT="[Text]"/>
      <dgm:spPr/>
      <dgm:t>
        <a:bodyPr/>
        <a:lstStyle/>
        <a:p>
          <a:r>
            <a:rPr lang="en-US" b="1" dirty="0">
              <a:solidFill>
                <a:schemeClr val="accent1">
                  <a:lumMod val="75000"/>
                </a:schemeClr>
              </a:solidFill>
            </a:rPr>
            <a:t>January 2022</a:t>
          </a:r>
        </a:p>
      </dgm:t>
    </dgm:pt>
    <dgm:pt modelId="{445655AB-5C02-41D0-9ED7-70A2EBD0317D}" type="parTrans" cxnId="{0D37112D-D04A-4937-9DD2-4DBC414F2545}">
      <dgm:prSet/>
      <dgm:spPr/>
      <dgm:t>
        <a:bodyPr/>
        <a:lstStyle/>
        <a:p>
          <a:endParaRPr lang="en-US"/>
        </a:p>
      </dgm:t>
    </dgm:pt>
    <dgm:pt modelId="{B376465A-F4AD-4442-B887-3534EA580FDA}" type="sibTrans" cxnId="{0D37112D-D04A-4937-9DD2-4DBC414F2545}">
      <dgm:prSet/>
      <dgm:spPr/>
      <dgm:t>
        <a:bodyPr/>
        <a:lstStyle/>
        <a:p>
          <a:endParaRPr lang="en-US"/>
        </a:p>
      </dgm:t>
    </dgm:pt>
    <dgm:pt modelId="{06B34410-A7A4-4C1E-9C19-56E99B3B06ED}">
      <dgm:prSet phldrT="[Text]"/>
      <dgm:spPr/>
      <dgm:t>
        <a:bodyPr/>
        <a:lstStyle/>
        <a:p>
          <a:r>
            <a:rPr lang="en-US" dirty="0">
              <a:solidFill>
                <a:schemeClr val="accent1">
                  <a:lumMod val="75000"/>
                </a:schemeClr>
              </a:solidFill>
            </a:rPr>
            <a:t>March </a:t>
          </a:r>
        </a:p>
      </dgm:t>
    </dgm:pt>
    <dgm:pt modelId="{4DE47D59-A94A-4676-867C-733B7748735D}" type="parTrans" cxnId="{1070C1D8-E932-4E66-8DFE-0BA9666F7C28}">
      <dgm:prSet/>
      <dgm:spPr/>
      <dgm:t>
        <a:bodyPr/>
        <a:lstStyle/>
        <a:p>
          <a:endParaRPr lang="en-US"/>
        </a:p>
      </dgm:t>
    </dgm:pt>
    <dgm:pt modelId="{D1482E84-04E7-40C4-AF49-47824E800934}" type="sibTrans" cxnId="{1070C1D8-E932-4E66-8DFE-0BA9666F7C28}">
      <dgm:prSet/>
      <dgm:spPr/>
      <dgm:t>
        <a:bodyPr/>
        <a:lstStyle/>
        <a:p>
          <a:endParaRPr lang="en-US"/>
        </a:p>
      </dgm:t>
    </dgm:pt>
    <dgm:pt modelId="{92A1002A-786A-43FB-A9AF-A9C0A0023541}">
      <dgm:prSet phldrT="[Text]"/>
      <dgm:spPr/>
      <dgm:t>
        <a:bodyPr/>
        <a:lstStyle/>
        <a:p>
          <a:r>
            <a:rPr lang="en-US" dirty="0">
              <a:solidFill>
                <a:schemeClr val="accent1">
                  <a:lumMod val="75000"/>
                </a:schemeClr>
              </a:solidFill>
            </a:rPr>
            <a:t>May</a:t>
          </a:r>
        </a:p>
      </dgm:t>
    </dgm:pt>
    <dgm:pt modelId="{2426A0F4-1250-433B-8E3E-96CA665366AE}" type="parTrans" cxnId="{7CF4007D-D135-4C23-9A7C-82A37F6C804B}">
      <dgm:prSet/>
      <dgm:spPr/>
      <dgm:t>
        <a:bodyPr/>
        <a:lstStyle/>
        <a:p>
          <a:endParaRPr lang="en-US"/>
        </a:p>
      </dgm:t>
    </dgm:pt>
    <dgm:pt modelId="{2A37B6E9-1C79-46A0-8971-B09BC564780B}" type="sibTrans" cxnId="{7CF4007D-D135-4C23-9A7C-82A37F6C804B}">
      <dgm:prSet/>
      <dgm:spPr/>
      <dgm:t>
        <a:bodyPr/>
        <a:lstStyle/>
        <a:p>
          <a:endParaRPr lang="en-US"/>
        </a:p>
      </dgm:t>
    </dgm:pt>
    <dgm:pt modelId="{E0C80A80-F67F-40EA-8AF9-8125366A6587}">
      <dgm:prSet phldrT="[Text]"/>
      <dgm:spPr/>
      <dgm:t>
        <a:bodyPr/>
        <a:lstStyle/>
        <a:p>
          <a:r>
            <a:rPr lang="en-US" dirty="0">
              <a:solidFill>
                <a:schemeClr val="accent1">
                  <a:lumMod val="75000"/>
                </a:schemeClr>
              </a:solidFill>
            </a:rPr>
            <a:t>July </a:t>
          </a:r>
        </a:p>
      </dgm:t>
    </dgm:pt>
    <dgm:pt modelId="{FE3562ED-BDB1-4521-8EEF-F766A61CE3BF}" type="parTrans" cxnId="{6301C28E-142F-4FCC-8D32-4E3FD4891E33}">
      <dgm:prSet/>
      <dgm:spPr/>
      <dgm:t>
        <a:bodyPr/>
        <a:lstStyle/>
        <a:p>
          <a:endParaRPr lang="en-US"/>
        </a:p>
      </dgm:t>
    </dgm:pt>
    <dgm:pt modelId="{617717ED-7664-4D62-878F-25F58E6D98A8}" type="sibTrans" cxnId="{6301C28E-142F-4FCC-8D32-4E3FD4891E33}">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custLinFactNeighborX="869" custLinFactNeighborY="80"/>
      <dgm:spPr/>
    </dgm:pt>
    <dgm:pt modelId="{57E26925-5633-45A2-9896-B0B7CE6F5FD6}" type="pres">
      <dgm:prSet presAssocID="{16CEC24F-D1D9-4D79-A845-4E9F5DA981E1}" presName="points" presStyleCnt="0"/>
      <dgm:spPr/>
    </dgm:pt>
    <dgm:pt modelId="{E5867298-E631-4152-B043-B56E34DC4B2E}" type="pres">
      <dgm:prSet presAssocID="{BA1ECFFD-070E-46C2-B05E-66E1F54D0F1A}" presName="compositeA" presStyleCnt="0"/>
      <dgm:spPr/>
    </dgm:pt>
    <dgm:pt modelId="{4063CA27-3CED-4222-AA6A-EF4B5A76A445}" type="pres">
      <dgm:prSet presAssocID="{BA1ECFFD-070E-46C2-B05E-66E1F54D0F1A}" presName="textA" presStyleLbl="revTx" presStyleIdx="0" presStyleCnt="13">
        <dgm:presLayoutVars>
          <dgm:bulletEnabled val="1"/>
        </dgm:presLayoutVars>
      </dgm:prSet>
      <dgm:spPr/>
    </dgm:pt>
    <dgm:pt modelId="{1199B3F6-C12C-4466-8485-518B24CB3DC1}" type="pres">
      <dgm:prSet presAssocID="{BA1ECFFD-070E-46C2-B05E-66E1F54D0F1A}" presName="circleA" presStyleLbl="node1" presStyleIdx="0" presStyleCnt="13"/>
      <dgm:spPr/>
    </dgm:pt>
    <dgm:pt modelId="{A3044264-5DEF-45C9-9A6A-DD63A1D7772B}" type="pres">
      <dgm:prSet presAssocID="{BA1ECFFD-070E-46C2-B05E-66E1F54D0F1A}" presName="spaceA" presStyleCnt="0"/>
      <dgm:spPr/>
    </dgm:pt>
    <dgm:pt modelId="{07DEB9F4-A2A5-4E33-A320-9DADBF7AEFD2}" type="pres">
      <dgm:prSet presAssocID="{819D9D39-AE4E-44F0-B1EF-EFF776C8FE60}" presName="space" presStyleCnt="0"/>
      <dgm:spPr/>
    </dgm:pt>
    <dgm:pt modelId="{9829F2FF-0917-4633-8B4F-B4030F422F19}" type="pres">
      <dgm:prSet presAssocID="{B8F6DB24-B292-4DCB-BEDC-FA61FBC64C24}" presName="compositeB" presStyleCnt="0"/>
      <dgm:spPr/>
    </dgm:pt>
    <dgm:pt modelId="{8E5083AD-A48D-4446-823B-3F8D27A52D8D}" type="pres">
      <dgm:prSet presAssocID="{B8F6DB24-B292-4DCB-BEDC-FA61FBC64C24}" presName="textB" presStyleLbl="revTx" presStyleIdx="1" presStyleCnt="13">
        <dgm:presLayoutVars>
          <dgm:bulletEnabled val="1"/>
        </dgm:presLayoutVars>
      </dgm:prSet>
      <dgm:spPr/>
    </dgm:pt>
    <dgm:pt modelId="{99DAAC43-E5E1-46F6-9E8B-50F695CCE9C9}" type="pres">
      <dgm:prSet presAssocID="{B8F6DB24-B292-4DCB-BEDC-FA61FBC64C24}" presName="circleB" presStyleLbl="node1" presStyleIdx="1" presStyleCnt="13"/>
      <dgm:spPr/>
    </dgm:pt>
    <dgm:pt modelId="{24A71C16-0D82-411C-9318-F23D596ABE59}" type="pres">
      <dgm:prSet presAssocID="{B8F6DB24-B292-4DCB-BEDC-FA61FBC64C24}" presName="spaceB" presStyleCnt="0"/>
      <dgm:spPr/>
    </dgm:pt>
    <dgm:pt modelId="{E6A1DA4C-CE38-48B4-BE9E-30EBD1F9A1E3}" type="pres">
      <dgm:prSet presAssocID="{C4D00476-4500-491A-AA2F-7164916272E4}" presName="space" presStyleCnt="0"/>
      <dgm:spPr/>
    </dgm:pt>
    <dgm:pt modelId="{07C21EE8-A899-421C-A484-765CA10419F8}" type="pres">
      <dgm:prSet presAssocID="{1F02916B-5834-4000-BDDE-1943A6BD2D7F}" presName="compositeA" presStyleCnt="0"/>
      <dgm:spPr/>
    </dgm:pt>
    <dgm:pt modelId="{2150DC10-DB07-480A-95DF-119BEC5D04C5}" type="pres">
      <dgm:prSet presAssocID="{1F02916B-5834-4000-BDDE-1943A6BD2D7F}" presName="textA" presStyleLbl="revTx" presStyleIdx="2" presStyleCnt="13">
        <dgm:presLayoutVars>
          <dgm:bulletEnabled val="1"/>
        </dgm:presLayoutVars>
      </dgm:prSet>
      <dgm:spPr/>
    </dgm:pt>
    <dgm:pt modelId="{98335C01-5131-4761-86D7-F0FA46052164}" type="pres">
      <dgm:prSet presAssocID="{1F02916B-5834-4000-BDDE-1943A6BD2D7F}" presName="circleA" presStyleLbl="node1" presStyleIdx="2" presStyleCnt="13"/>
      <dgm:spPr/>
    </dgm:pt>
    <dgm:pt modelId="{D06891D5-BC71-4D82-8FEA-53F16111FB32}" type="pres">
      <dgm:prSet presAssocID="{1F02916B-5834-4000-BDDE-1943A6BD2D7F}" presName="spaceA" presStyleCnt="0"/>
      <dgm:spPr/>
    </dgm:pt>
    <dgm:pt modelId="{CD96E093-50B8-47F7-8735-BF7F4505B6E1}" type="pres">
      <dgm:prSet presAssocID="{804C4884-6914-462E-9C16-BE1BB3CA6FBF}" presName="space" presStyleCnt="0"/>
      <dgm:spPr/>
    </dgm:pt>
    <dgm:pt modelId="{A830DCAB-3772-4ED8-86BC-65E8CF1378C5}" type="pres">
      <dgm:prSet presAssocID="{2D38CFED-4572-4F11-A748-5A37FB09209C}" presName="compositeB" presStyleCnt="0"/>
      <dgm:spPr/>
    </dgm:pt>
    <dgm:pt modelId="{9C49F66E-A70F-43A4-9B34-026F642C5CB8}" type="pres">
      <dgm:prSet presAssocID="{2D38CFED-4572-4F11-A748-5A37FB09209C}" presName="textB" presStyleLbl="revTx" presStyleIdx="3" presStyleCnt="13">
        <dgm:presLayoutVars>
          <dgm:bulletEnabled val="1"/>
        </dgm:presLayoutVars>
      </dgm:prSet>
      <dgm:spPr/>
    </dgm:pt>
    <dgm:pt modelId="{6D9696E5-8588-4EC4-BF18-684A7AA24CAD}" type="pres">
      <dgm:prSet presAssocID="{2D38CFED-4572-4F11-A748-5A37FB09209C}" presName="circleB" presStyleLbl="node1" presStyleIdx="3" presStyleCnt="13"/>
      <dgm:spPr/>
    </dgm:pt>
    <dgm:pt modelId="{DE638887-5AE5-48C6-A685-E7ACD6591EA4}" type="pres">
      <dgm:prSet presAssocID="{2D38CFED-4572-4F11-A748-5A37FB09209C}" presName="spaceB" presStyleCnt="0"/>
      <dgm:spPr/>
    </dgm:pt>
    <dgm:pt modelId="{37F19215-922D-4B89-ADC7-6F9B71E817F3}" type="pres">
      <dgm:prSet presAssocID="{98B6B97B-0067-4572-8455-9F405342E557}" presName="space" presStyleCnt="0"/>
      <dgm:spPr/>
    </dgm:pt>
    <dgm:pt modelId="{AFD87AE2-99D0-4681-97FC-11287D8727F0}" type="pres">
      <dgm:prSet presAssocID="{6B2DA6B3-4081-441B-B803-9F8D1F2BC76B}" presName="compositeA" presStyleCnt="0"/>
      <dgm:spPr/>
    </dgm:pt>
    <dgm:pt modelId="{57A44F97-CD61-4D4C-BBD7-46B3F9648262}" type="pres">
      <dgm:prSet presAssocID="{6B2DA6B3-4081-441B-B803-9F8D1F2BC76B}" presName="textA" presStyleLbl="revTx" presStyleIdx="4" presStyleCnt="13">
        <dgm:presLayoutVars>
          <dgm:bulletEnabled val="1"/>
        </dgm:presLayoutVars>
      </dgm:prSet>
      <dgm:spPr/>
    </dgm:pt>
    <dgm:pt modelId="{0CA4424D-140D-4860-8387-7B8DDB314572}" type="pres">
      <dgm:prSet presAssocID="{6B2DA6B3-4081-441B-B803-9F8D1F2BC76B}" presName="circleA" presStyleLbl="node1" presStyleIdx="4" presStyleCnt="13"/>
      <dgm:spPr/>
    </dgm:pt>
    <dgm:pt modelId="{D487F36C-0C6E-40D7-9690-EC51E2A40849}" type="pres">
      <dgm:prSet presAssocID="{6B2DA6B3-4081-441B-B803-9F8D1F2BC76B}" presName="spaceA" presStyleCnt="0"/>
      <dgm:spPr/>
    </dgm:pt>
    <dgm:pt modelId="{A6EE4A7B-ABC2-4230-8029-2CD01FB9178C}" type="pres">
      <dgm:prSet presAssocID="{438FDC20-082E-41BA-BFB8-4D65E1A473F0}" presName="space" presStyleCnt="0"/>
      <dgm:spPr/>
    </dgm:pt>
    <dgm:pt modelId="{51675AD8-0736-413A-826B-E942DBB5D474}" type="pres">
      <dgm:prSet presAssocID="{7ECA0234-90C5-4263-AD9C-02C71AFACA8C}" presName="compositeB" presStyleCnt="0"/>
      <dgm:spPr/>
    </dgm:pt>
    <dgm:pt modelId="{445EFCCE-0E94-4B10-9C3D-8CBAD2C3B696}" type="pres">
      <dgm:prSet presAssocID="{7ECA0234-90C5-4263-AD9C-02C71AFACA8C}" presName="textB" presStyleLbl="revTx" presStyleIdx="5" presStyleCnt="13">
        <dgm:presLayoutVars>
          <dgm:bulletEnabled val="1"/>
        </dgm:presLayoutVars>
      </dgm:prSet>
      <dgm:spPr/>
    </dgm:pt>
    <dgm:pt modelId="{7971B991-2E2F-4DA3-88B9-4802EB4CC723}" type="pres">
      <dgm:prSet presAssocID="{7ECA0234-90C5-4263-AD9C-02C71AFACA8C}" presName="circleB" presStyleLbl="node1" presStyleIdx="5" presStyleCnt="13"/>
      <dgm:spPr/>
    </dgm:pt>
    <dgm:pt modelId="{0957205E-DF89-479C-AC03-BE99092C736A}" type="pres">
      <dgm:prSet presAssocID="{7ECA0234-90C5-4263-AD9C-02C71AFACA8C}" presName="spaceB" presStyleCnt="0"/>
      <dgm:spPr/>
    </dgm:pt>
    <dgm:pt modelId="{EC9BBFDE-AE1F-464F-9D23-269211BA9B78}" type="pres">
      <dgm:prSet presAssocID="{1DFEDFC9-2C40-4955-ACD4-C538C69ADBAF}" presName="space" presStyleCnt="0"/>
      <dgm:spPr/>
    </dgm:pt>
    <dgm:pt modelId="{C87EA37A-4E48-4E2B-B029-9731795899D9}" type="pres">
      <dgm:prSet presAssocID="{853946EE-33FC-43DD-93F8-E508C503ECF7}" presName="compositeA" presStyleCnt="0"/>
      <dgm:spPr/>
    </dgm:pt>
    <dgm:pt modelId="{223C5EAC-A688-4A5D-86D3-56AF8D9F5FC5}" type="pres">
      <dgm:prSet presAssocID="{853946EE-33FC-43DD-93F8-E508C503ECF7}" presName="textA" presStyleLbl="revTx" presStyleIdx="6" presStyleCnt="13">
        <dgm:presLayoutVars>
          <dgm:bulletEnabled val="1"/>
        </dgm:presLayoutVars>
      </dgm:prSet>
      <dgm:spPr/>
    </dgm:pt>
    <dgm:pt modelId="{415BA263-CA58-47C3-B58C-6D11946E3D38}" type="pres">
      <dgm:prSet presAssocID="{853946EE-33FC-43DD-93F8-E508C503ECF7}" presName="circleA" presStyleLbl="node1" presStyleIdx="6" presStyleCnt="13"/>
      <dgm:spPr/>
    </dgm:pt>
    <dgm:pt modelId="{C90AE183-170C-49B3-B335-4A3DB0DFD324}" type="pres">
      <dgm:prSet presAssocID="{853946EE-33FC-43DD-93F8-E508C503ECF7}" presName="spaceA" presStyleCnt="0"/>
      <dgm:spPr/>
    </dgm:pt>
    <dgm:pt modelId="{C63795CD-6B33-40D9-BFF3-402A40D0709D}" type="pres">
      <dgm:prSet presAssocID="{1EF4BA42-B515-465F-A7C4-5289A8D4BDA5}" presName="space" presStyleCnt="0"/>
      <dgm:spPr/>
    </dgm:pt>
    <dgm:pt modelId="{4030344C-D566-46C3-B9F9-1310991D5680}" type="pres">
      <dgm:prSet presAssocID="{07F2FF3B-D8B9-4743-86C3-687E054025EF}" presName="compositeB" presStyleCnt="0"/>
      <dgm:spPr/>
    </dgm:pt>
    <dgm:pt modelId="{849210F0-4F0C-411D-AD3C-304C7BE61261}" type="pres">
      <dgm:prSet presAssocID="{07F2FF3B-D8B9-4743-86C3-687E054025EF}" presName="textB" presStyleLbl="revTx" presStyleIdx="7" presStyleCnt="13">
        <dgm:presLayoutVars>
          <dgm:bulletEnabled val="1"/>
        </dgm:presLayoutVars>
      </dgm:prSet>
      <dgm:spPr/>
    </dgm:pt>
    <dgm:pt modelId="{1B31F071-2BD0-45F9-80BB-D481D5C13495}" type="pres">
      <dgm:prSet presAssocID="{07F2FF3B-D8B9-4743-86C3-687E054025EF}" presName="circleB" presStyleLbl="node1" presStyleIdx="7" presStyleCnt="13"/>
      <dgm:spPr/>
    </dgm:pt>
    <dgm:pt modelId="{B296C5ED-AE47-4944-9A68-7C15534E7CAC}" type="pres">
      <dgm:prSet presAssocID="{07F2FF3B-D8B9-4743-86C3-687E054025EF}" presName="spaceB" presStyleCnt="0"/>
      <dgm:spPr/>
    </dgm:pt>
    <dgm:pt modelId="{9326DC43-F1A6-4758-A9EA-4EEF10996010}" type="pres">
      <dgm:prSet presAssocID="{A0865B6F-28C9-4B4C-8218-DA2B53426C49}" presName="space" presStyleCnt="0"/>
      <dgm:spPr/>
    </dgm:pt>
    <dgm:pt modelId="{344DF3FC-33A1-48B7-928B-24DE0DA035A1}" type="pres">
      <dgm:prSet presAssocID="{7A069C52-B3E6-4836-AA53-946590C388B6}" presName="compositeA" presStyleCnt="0"/>
      <dgm:spPr/>
    </dgm:pt>
    <dgm:pt modelId="{B65F90EB-143D-47D3-BEC7-733454D8D0C7}" type="pres">
      <dgm:prSet presAssocID="{7A069C52-B3E6-4836-AA53-946590C388B6}" presName="textA" presStyleLbl="revTx" presStyleIdx="8" presStyleCnt="13">
        <dgm:presLayoutVars>
          <dgm:bulletEnabled val="1"/>
        </dgm:presLayoutVars>
      </dgm:prSet>
      <dgm:spPr/>
    </dgm:pt>
    <dgm:pt modelId="{6B40D8A4-7F71-411D-BDC2-C80DDC16B994}" type="pres">
      <dgm:prSet presAssocID="{7A069C52-B3E6-4836-AA53-946590C388B6}" presName="circleA" presStyleLbl="node1" presStyleIdx="8" presStyleCnt="13"/>
      <dgm:spPr/>
    </dgm:pt>
    <dgm:pt modelId="{B50DF124-A19F-4BDB-966E-FA39F30629F7}" type="pres">
      <dgm:prSet presAssocID="{7A069C52-B3E6-4836-AA53-946590C388B6}" presName="spaceA" presStyleCnt="0"/>
      <dgm:spPr/>
    </dgm:pt>
    <dgm:pt modelId="{8ECBACF6-648F-4580-90C5-F06C064BF225}" type="pres">
      <dgm:prSet presAssocID="{0BB97760-9146-46D8-967D-2885ECD4BF6B}" presName="space" presStyleCnt="0"/>
      <dgm:spPr/>
    </dgm:pt>
    <dgm:pt modelId="{35F3FA24-1647-4650-AED2-7285C8A9B8A4}" type="pres">
      <dgm:prSet presAssocID="{8456B0A6-19D8-4588-8FF2-01BF5E0B1229}" presName="compositeB" presStyleCnt="0"/>
      <dgm:spPr/>
    </dgm:pt>
    <dgm:pt modelId="{871E6131-B821-4627-B152-B5CD26E02636}" type="pres">
      <dgm:prSet presAssocID="{8456B0A6-19D8-4588-8FF2-01BF5E0B1229}" presName="textB" presStyleLbl="revTx" presStyleIdx="9" presStyleCnt="13" custLinFactY="-52921" custLinFactNeighborX="37698" custLinFactNeighborY="-100000">
        <dgm:presLayoutVars>
          <dgm:bulletEnabled val="1"/>
        </dgm:presLayoutVars>
      </dgm:prSet>
      <dgm:spPr/>
    </dgm:pt>
    <dgm:pt modelId="{95E6711F-9C18-406E-84B5-FF7FBC1A5542}" type="pres">
      <dgm:prSet presAssocID="{8456B0A6-19D8-4588-8FF2-01BF5E0B1229}" presName="circleB" presStyleLbl="node1" presStyleIdx="9" presStyleCnt="13" custLinFactX="75675" custLinFactNeighborX="100000"/>
      <dgm:spPr/>
    </dgm:pt>
    <dgm:pt modelId="{9CFFE796-CB4F-43A0-9678-0AF1E01D6603}" type="pres">
      <dgm:prSet presAssocID="{8456B0A6-19D8-4588-8FF2-01BF5E0B1229}" presName="spaceB" presStyleCnt="0"/>
      <dgm:spPr/>
    </dgm:pt>
    <dgm:pt modelId="{B7F5F68F-B348-40E5-B917-2AD5990C7782}" type="pres">
      <dgm:prSet presAssocID="{B376465A-F4AD-4442-B887-3534EA580FDA}" presName="space" presStyleCnt="0"/>
      <dgm:spPr/>
    </dgm:pt>
    <dgm:pt modelId="{D2D0BB76-524C-4489-9925-4C4727A96B5C}" type="pres">
      <dgm:prSet presAssocID="{06B34410-A7A4-4C1E-9C19-56E99B3B06ED}" presName="compositeA" presStyleCnt="0"/>
      <dgm:spPr/>
    </dgm:pt>
    <dgm:pt modelId="{163962AC-60B8-4ADE-AAD2-CF812D7D304B}" type="pres">
      <dgm:prSet presAssocID="{06B34410-A7A4-4C1E-9C19-56E99B3B06ED}" presName="textA" presStyleLbl="revTx" presStyleIdx="10" presStyleCnt="13" custLinFactX="11943" custLinFactNeighborX="100000">
        <dgm:presLayoutVars>
          <dgm:bulletEnabled val="1"/>
        </dgm:presLayoutVars>
      </dgm:prSet>
      <dgm:spPr/>
    </dgm:pt>
    <dgm:pt modelId="{40359FC0-4B40-492F-BC8A-5F04BCB5DCE2}" type="pres">
      <dgm:prSet presAssocID="{06B34410-A7A4-4C1E-9C19-56E99B3B06ED}" presName="circleA" presStyleLbl="node1" presStyleIdx="10" presStyleCnt="13" custLinFactX="272867" custLinFactNeighborX="300000" custLinFactNeighborY="12448"/>
      <dgm:spPr/>
    </dgm:pt>
    <dgm:pt modelId="{67ACEA24-C9BB-4A39-A9C9-82C2EDFA97BD}" type="pres">
      <dgm:prSet presAssocID="{06B34410-A7A4-4C1E-9C19-56E99B3B06ED}" presName="spaceA" presStyleCnt="0"/>
      <dgm:spPr/>
    </dgm:pt>
    <dgm:pt modelId="{8BD02F75-4E0D-4ACE-9610-7246F0004F73}" type="pres">
      <dgm:prSet presAssocID="{D1482E84-04E7-40C4-AF49-47824E800934}" presName="space" presStyleCnt="0"/>
      <dgm:spPr/>
    </dgm:pt>
    <dgm:pt modelId="{42B63140-FF45-46D1-8503-90B7221E9FB2}" type="pres">
      <dgm:prSet presAssocID="{92A1002A-786A-43FB-A9AF-A9C0A0023541}" presName="compositeB" presStyleCnt="0"/>
      <dgm:spPr/>
    </dgm:pt>
    <dgm:pt modelId="{1440A7C7-1A3F-469F-BB73-0FDBC682F7B9}" type="pres">
      <dgm:prSet presAssocID="{92A1002A-786A-43FB-A9AF-A9C0A0023541}" presName="textB" presStyleLbl="revTx" presStyleIdx="11" presStyleCnt="13" custLinFactX="59039" custLinFactNeighborX="100000" custLinFactNeighborY="2905">
        <dgm:presLayoutVars>
          <dgm:bulletEnabled val="1"/>
        </dgm:presLayoutVars>
      </dgm:prSet>
      <dgm:spPr/>
    </dgm:pt>
    <dgm:pt modelId="{81F4F1A5-B3A7-46F3-86C0-B204F68D57E1}" type="pres">
      <dgm:prSet presAssocID="{92A1002A-786A-43FB-A9AF-A9C0A0023541}" presName="circleB" presStyleLbl="node1" presStyleIdx="11" presStyleCnt="13" custLinFactX="341798" custLinFactNeighborX="400000" custLinFactNeighborY="-10838"/>
      <dgm:spPr/>
    </dgm:pt>
    <dgm:pt modelId="{14FF348A-5E5A-4582-A0BD-EC229C42EBBC}" type="pres">
      <dgm:prSet presAssocID="{92A1002A-786A-43FB-A9AF-A9C0A0023541}" presName="spaceB" presStyleCnt="0"/>
      <dgm:spPr/>
    </dgm:pt>
    <dgm:pt modelId="{3AD1C44B-484E-4342-AD9D-64D051F45A45}" type="pres">
      <dgm:prSet presAssocID="{2A37B6E9-1C79-46A0-8971-B09BC564780B}" presName="space" presStyleCnt="0"/>
      <dgm:spPr/>
    </dgm:pt>
    <dgm:pt modelId="{1ADD3AC4-E45F-4D61-83E1-33F082D1C0ED}" type="pres">
      <dgm:prSet presAssocID="{E0C80A80-F67F-40EA-8AF9-8125366A6587}" presName="compositeA" presStyleCnt="0"/>
      <dgm:spPr/>
    </dgm:pt>
    <dgm:pt modelId="{5A17BBB5-4DBB-4773-91D5-15506F3885E0}" type="pres">
      <dgm:prSet presAssocID="{E0C80A80-F67F-40EA-8AF9-8125366A6587}" presName="textA" presStyleLbl="revTx" presStyleIdx="12" presStyleCnt="13" custLinFactX="51599" custLinFactNeighborX="100000" custLinFactNeighborY="7370">
        <dgm:presLayoutVars>
          <dgm:bulletEnabled val="1"/>
        </dgm:presLayoutVars>
      </dgm:prSet>
      <dgm:spPr/>
    </dgm:pt>
    <dgm:pt modelId="{24F95A63-21E1-4472-9D66-4A60F59863F0}" type="pres">
      <dgm:prSet presAssocID="{E0C80A80-F67F-40EA-8AF9-8125366A6587}" presName="circleA" presStyleLbl="node1" presStyleIdx="12" presStyleCnt="13" custLinFactX="400000" custLinFactNeighborX="407243" custLinFactNeighborY="-3298"/>
      <dgm:spPr/>
    </dgm:pt>
    <dgm:pt modelId="{92DA373F-9DAC-474A-B0C7-61818CFBFD0E}" type="pres">
      <dgm:prSet presAssocID="{E0C80A80-F67F-40EA-8AF9-8125366A6587}" presName="spaceA" presStyleCnt="0"/>
      <dgm:spPr/>
    </dgm:pt>
  </dgm:ptLst>
  <dgm:cxnLst>
    <dgm:cxn modelId="{ABF6E607-17D2-458E-BD90-7C3FE447D671}" srcId="{16CEC24F-D1D9-4D79-A845-4E9F5DA981E1}" destId="{853946EE-33FC-43DD-93F8-E508C503ECF7}" srcOrd="6" destOrd="0" parTransId="{1B2DFA4C-70D6-490A-BDBD-E2FB04BFADD2}" sibTransId="{1EF4BA42-B515-465F-A7C4-5289A8D4BDA5}"/>
    <dgm:cxn modelId="{A8065A1A-25FF-42EE-9B03-18EE99BC9C69}" type="presOf" srcId="{B8F6DB24-B292-4DCB-BEDC-FA61FBC64C24}" destId="{8E5083AD-A48D-4446-823B-3F8D27A52D8D}" srcOrd="0" destOrd="0" presId="urn:microsoft.com/office/officeart/2005/8/layout/hProcess11"/>
    <dgm:cxn modelId="{FECBDE23-BA95-43B5-88FF-FCCB0AF5423A}" type="presOf" srcId="{6B2DA6B3-4081-441B-B803-9F8D1F2BC76B}" destId="{57A44F97-CD61-4D4C-BBD7-46B3F9648262}" srcOrd="0" destOrd="0" presId="urn:microsoft.com/office/officeart/2005/8/layout/hProcess11"/>
    <dgm:cxn modelId="{F200232A-A38E-497E-9348-9233E28FEEEB}" type="presOf" srcId="{E0C80A80-F67F-40EA-8AF9-8125366A6587}" destId="{5A17BBB5-4DBB-4773-91D5-15506F3885E0}" srcOrd="0" destOrd="0" presId="urn:microsoft.com/office/officeart/2005/8/layout/hProcess11"/>
    <dgm:cxn modelId="{0D37112D-D04A-4937-9DD2-4DBC414F2545}" srcId="{16CEC24F-D1D9-4D79-A845-4E9F5DA981E1}" destId="{8456B0A6-19D8-4588-8FF2-01BF5E0B1229}" srcOrd="9" destOrd="0" parTransId="{445655AB-5C02-41D0-9ED7-70A2EBD0317D}" sibTransId="{B376465A-F4AD-4442-B887-3534EA580FDA}"/>
    <dgm:cxn modelId="{2268543D-9CE5-4CF7-9925-FF6058C03F31}" type="presOf" srcId="{853946EE-33FC-43DD-93F8-E508C503ECF7}" destId="{223C5EAC-A688-4A5D-86D3-56AF8D9F5FC5}" srcOrd="0" destOrd="0" presId="urn:microsoft.com/office/officeart/2005/8/layout/hProcess11"/>
    <dgm:cxn modelId="{7406C45C-4A1C-44C1-807C-C1AB9C831BD7}" type="presOf" srcId="{BA1ECFFD-070E-46C2-B05E-66E1F54D0F1A}" destId="{4063CA27-3CED-4222-AA6A-EF4B5A76A445}" srcOrd="0" destOrd="0" presId="urn:microsoft.com/office/officeart/2005/8/layout/hProcess11"/>
    <dgm:cxn modelId="{7E81E845-6DD3-44C2-BE4B-770CF1426B64}" srcId="{16CEC24F-D1D9-4D79-A845-4E9F5DA981E1}" destId="{7A069C52-B3E6-4836-AA53-946590C388B6}" srcOrd="8" destOrd="0" parTransId="{1A70245F-65E3-4AF1-AEC3-30CEC6268A91}" sibTransId="{0BB97760-9146-46D8-967D-2885ECD4BF6B}"/>
    <dgm:cxn modelId="{E2EB9468-4B59-4D85-8817-0BB483C5F136}" type="presOf" srcId="{06B34410-A7A4-4C1E-9C19-56E99B3B06ED}" destId="{163962AC-60B8-4ADE-AAD2-CF812D7D304B}" srcOrd="0" destOrd="0" presId="urn:microsoft.com/office/officeart/2005/8/layout/hProcess11"/>
    <dgm:cxn modelId="{7CF4007D-D135-4C23-9A7C-82A37F6C804B}" srcId="{16CEC24F-D1D9-4D79-A845-4E9F5DA981E1}" destId="{92A1002A-786A-43FB-A9AF-A9C0A0023541}" srcOrd="11" destOrd="0" parTransId="{2426A0F4-1250-433B-8E3E-96CA665366AE}" sibTransId="{2A37B6E9-1C79-46A0-8971-B09BC564780B}"/>
    <dgm:cxn modelId="{F5F59F83-631B-48A0-9020-0D0AC69E2E46}" type="presOf" srcId="{16CEC24F-D1D9-4D79-A845-4E9F5DA981E1}" destId="{DD7E958E-EB78-4687-BB0C-2BB497947271}" srcOrd="0" destOrd="0" presId="urn:microsoft.com/office/officeart/2005/8/layout/hProcess11"/>
    <dgm:cxn modelId="{E18B3188-BBE8-4EB8-A14C-8BD3BC83479D}" type="presOf" srcId="{7A069C52-B3E6-4836-AA53-946590C388B6}" destId="{B65F90EB-143D-47D3-BEC7-733454D8D0C7}" srcOrd="0" destOrd="0" presId="urn:microsoft.com/office/officeart/2005/8/layout/hProcess11"/>
    <dgm:cxn modelId="{0FB68889-54A9-46ED-904F-CFFE48597A45}" srcId="{16CEC24F-D1D9-4D79-A845-4E9F5DA981E1}" destId="{07F2FF3B-D8B9-4743-86C3-687E054025EF}" srcOrd="7" destOrd="0" parTransId="{3043E279-DE7E-4D35-A000-2D34C4221CBE}" sibTransId="{A0865B6F-28C9-4B4C-8218-DA2B53426C49}"/>
    <dgm:cxn modelId="{6301C28E-142F-4FCC-8D32-4E3FD4891E33}" srcId="{16CEC24F-D1D9-4D79-A845-4E9F5DA981E1}" destId="{E0C80A80-F67F-40EA-8AF9-8125366A6587}" srcOrd="12" destOrd="0" parTransId="{FE3562ED-BDB1-4521-8EEF-F766A61CE3BF}" sibTransId="{617717ED-7664-4D62-878F-25F58E6D98A8}"/>
    <dgm:cxn modelId="{0927AA95-6211-4CB7-B83D-55BBB4E8A268}" type="presOf" srcId="{1F02916B-5834-4000-BDDE-1943A6BD2D7F}" destId="{2150DC10-DB07-480A-95DF-119BEC5D04C5}" srcOrd="0" destOrd="0" presId="urn:microsoft.com/office/officeart/2005/8/layout/hProcess11"/>
    <dgm:cxn modelId="{0B6E7798-C799-4323-9CD1-27AD8190B963}" type="presOf" srcId="{07F2FF3B-D8B9-4743-86C3-687E054025EF}" destId="{849210F0-4F0C-411D-AD3C-304C7BE61261}" srcOrd="0" destOrd="0" presId="urn:microsoft.com/office/officeart/2005/8/layout/hProcess11"/>
    <dgm:cxn modelId="{DB1F56A1-3FAB-432E-83A0-97C189D00876}" type="presOf" srcId="{2D38CFED-4572-4F11-A748-5A37FB09209C}" destId="{9C49F66E-A70F-43A4-9B34-026F642C5CB8}" srcOrd="0" destOrd="0" presId="urn:microsoft.com/office/officeart/2005/8/layout/hProcess11"/>
    <dgm:cxn modelId="{A0612AA4-65DD-4416-90AF-DE7EC2ADEC55}" srcId="{16CEC24F-D1D9-4D79-A845-4E9F5DA981E1}" destId="{7ECA0234-90C5-4263-AD9C-02C71AFACA8C}" srcOrd="5" destOrd="0" parTransId="{1BE4CF92-358D-470B-8210-D179FD6F4D59}" sibTransId="{1DFEDFC9-2C40-4955-ACD4-C538C69ADBAF}"/>
    <dgm:cxn modelId="{584542A7-FF82-4031-9755-9160211E8334}" type="presOf" srcId="{8456B0A6-19D8-4588-8FF2-01BF5E0B1229}" destId="{871E6131-B821-4627-B152-B5CD26E02636}" srcOrd="0" destOrd="0" presId="urn:microsoft.com/office/officeart/2005/8/layout/hProcess11"/>
    <dgm:cxn modelId="{D8ECF0A9-6204-4942-B5A6-BA285E7C55BC}" srcId="{16CEC24F-D1D9-4D79-A845-4E9F5DA981E1}" destId="{1F02916B-5834-4000-BDDE-1943A6BD2D7F}" srcOrd="2" destOrd="0" parTransId="{CA5010F9-FC8D-42BE-A503-E1F84A8FCF78}" sibTransId="{804C4884-6914-462E-9C16-BE1BB3CA6FBF}"/>
    <dgm:cxn modelId="{0CB870AA-1919-439F-8572-41828255399B}" srcId="{16CEC24F-D1D9-4D79-A845-4E9F5DA981E1}" destId="{B8F6DB24-B292-4DCB-BEDC-FA61FBC64C24}" srcOrd="1" destOrd="0" parTransId="{4E0B0A27-4B2B-4FF3-A595-14EECB915DAD}" sibTransId="{C4D00476-4500-491A-AA2F-7164916272E4}"/>
    <dgm:cxn modelId="{AFA720B0-964A-45FC-96D5-AAA8174E9BA0}" srcId="{16CEC24F-D1D9-4D79-A845-4E9F5DA981E1}" destId="{BA1ECFFD-070E-46C2-B05E-66E1F54D0F1A}" srcOrd="0" destOrd="0" parTransId="{4B1EAA51-DB47-4E8A-AA1D-F65EA4C994B5}" sibTransId="{819D9D39-AE4E-44F0-B1EF-EFF776C8FE60}"/>
    <dgm:cxn modelId="{0B4C5FB5-77E5-46DC-BBE3-C374BEC1C51B}" type="presOf" srcId="{92A1002A-786A-43FB-A9AF-A9C0A0023541}" destId="{1440A7C7-1A3F-469F-BB73-0FDBC682F7B9}" srcOrd="0" destOrd="0" presId="urn:microsoft.com/office/officeart/2005/8/layout/hProcess11"/>
    <dgm:cxn modelId="{E64290BD-C605-4A56-9681-9EE64897DD8E}" type="presOf" srcId="{7ECA0234-90C5-4263-AD9C-02C71AFACA8C}" destId="{445EFCCE-0E94-4B10-9C3D-8CBAD2C3B696}" srcOrd="0" destOrd="0" presId="urn:microsoft.com/office/officeart/2005/8/layout/hProcess11"/>
    <dgm:cxn modelId="{1070C1D8-E932-4E66-8DFE-0BA9666F7C28}" srcId="{16CEC24F-D1D9-4D79-A845-4E9F5DA981E1}" destId="{06B34410-A7A4-4C1E-9C19-56E99B3B06ED}" srcOrd="10" destOrd="0" parTransId="{4DE47D59-A94A-4676-867C-733B7748735D}" sibTransId="{D1482E84-04E7-40C4-AF49-47824E800934}"/>
    <dgm:cxn modelId="{FD869AEC-2EB7-4BB3-B94F-A3067FFF1201}" srcId="{16CEC24F-D1D9-4D79-A845-4E9F5DA981E1}" destId="{6B2DA6B3-4081-441B-B803-9F8D1F2BC76B}" srcOrd="4" destOrd="0" parTransId="{72AA705E-47C0-46D5-A547-CE6528C6BDCC}" sibTransId="{438FDC20-082E-41BA-BFB8-4D65E1A473F0}"/>
    <dgm:cxn modelId="{8F252EF2-8D7F-4582-81B1-30C75DC90EB6}" srcId="{16CEC24F-D1D9-4D79-A845-4E9F5DA981E1}" destId="{2D38CFED-4572-4F11-A748-5A37FB09209C}" srcOrd="3" destOrd="0" parTransId="{07169D9E-8B36-41E2-9248-2FF2FC4A195E}" sibTransId="{98B6B97B-0067-4572-8455-9F405342E557}"/>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84E12AA7-9EE2-4D4F-B285-F1933487BCBD}" type="presParOf" srcId="{57E26925-5633-45A2-9896-B0B7CE6F5FD6}" destId="{E5867298-E631-4152-B043-B56E34DC4B2E}" srcOrd="0" destOrd="0" presId="urn:microsoft.com/office/officeart/2005/8/layout/hProcess11"/>
    <dgm:cxn modelId="{CAD06114-2712-47CF-9A2C-2786F6FF5A32}" type="presParOf" srcId="{E5867298-E631-4152-B043-B56E34DC4B2E}" destId="{4063CA27-3CED-4222-AA6A-EF4B5A76A445}" srcOrd="0" destOrd="0" presId="urn:microsoft.com/office/officeart/2005/8/layout/hProcess11"/>
    <dgm:cxn modelId="{F29F4A2C-8841-486B-B007-D6FF919F958D}" type="presParOf" srcId="{E5867298-E631-4152-B043-B56E34DC4B2E}" destId="{1199B3F6-C12C-4466-8485-518B24CB3DC1}" srcOrd="1" destOrd="0" presId="urn:microsoft.com/office/officeart/2005/8/layout/hProcess11"/>
    <dgm:cxn modelId="{40B89561-FE3F-4DA2-982F-1082E7E14368}" type="presParOf" srcId="{E5867298-E631-4152-B043-B56E34DC4B2E}" destId="{A3044264-5DEF-45C9-9A6A-DD63A1D7772B}" srcOrd="2" destOrd="0" presId="urn:microsoft.com/office/officeart/2005/8/layout/hProcess11"/>
    <dgm:cxn modelId="{E79C193E-6FBB-468E-9263-062686EA9E71}" type="presParOf" srcId="{57E26925-5633-45A2-9896-B0B7CE6F5FD6}" destId="{07DEB9F4-A2A5-4E33-A320-9DADBF7AEFD2}" srcOrd="1" destOrd="0" presId="urn:microsoft.com/office/officeart/2005/8/layout/hProcess11"/>
    <dgm:cxn modelId="{4803266C-D21B-4054-8A44-D55202ED4F25}" type="presParOf" srcId="{57E26925-5633-45A2-9896-B0B7CE6F5FD6}" destId="{9829F2FF-0917-4633-8B4F-B4030F422F19}" srcOrd="2" destOrd="0" presId="urn:microsoft.com/office/officeart/2005/8/layout/hProcess11"/>
    <dgm:cxn modelId="{02408809-9AC4-458D-B242-2F2575FE3414}" type="presParOf" srcId="{9829F2FF-0917-4633-8B4F-B4030F422F19}" destId="{8E5083AD-A48D-4446-823B-3F8D27A52D8D}" srcOrd="0" destOrd="0" presId="urn:microsoft.com/office/officeart/2005/8/layout/hProcess11"/>
    <dgm:cxn modelId="{CA87C50B-2A7A-42F0-9AAD-60BAC5E327ED}" type="presParOf" srcId="{9829F2FF-0917-4633-8B4F-B4030F422F19}" destId="{99DAAC43-E5E1-46F6-9E8B-50F695CCE9C9}" srcOrd="1" destOrd="0" presId="urn:microsoft.com/office/officeart/2005/8/layout/hProcess11"/>
    <dgm:cxn modelId="{A4ECD3C7-A02A-48E6-B329-CCD98C26694E}" type="presParOf" srcId="{9829F2FF-0917-4633-8B4F-B4030F422F19}" destId="{24A71C16-0D82-411C-9318-F23D596ABE59}" srcOrd="2" destOrd="0" presId="urn:microsoft.com/office/officeart/2005/8/layout/hProcess11"/>
    <dgm:cxn modelId="{D67CFA38-4652-403D-AF02-ECB0E31111CD}" type="presParOf" srcId="{57E26925-5633-45A2-9896-B0B7CE6F5FD6}" destId="{E6A1DA4C-CE38-48B4-BE9E-30EBD1F9A1E3}" srcOrd="3" destOrd="0" presId="urn:microsoft.com/office/officeart/2005/8/layout/hProcess11"/>
    <dgm:cxn modelId="{4FB3CB98-8501-4FF5-A63D-C1A78AE74DD8}" type="presParOf" srcId="{57E26925-5633-45A2-9896-B0B7CE6F5FD6}" destId="{07C21EE8-A899-421C-A484-765CA10419F8}" srcOrd="4" destOrd="0" presId="urn:microsoft.com/office/officeart/2005/8/layout/hProcess11"/>
    <dgm:cxn modelId="{504198BB-E540-48DE-AD7F-63DC7029C236}" type="presParOf" srcId="{07C21EE8-A899-421C-A484-765CA10419F8}" destId="{2150DC10-DB07-480A-95DF-119BEC5D04C5}" srcOrd="0" destOrd="0" presId="urn:microsoft.com/office/officeart/2005/8/layout/hProcess11"/>
    <dgm:cxn modelId="{55EF633C-AC7C-48F6-B15D-B9B5246D6DBC}" type="presParOf" srcId="{07C21EE8-A899-421C-A484-765CA10419F8}" destId="{98335C01-5131-4761-86D7-F0FA46052164}" srcOrd="1" destOrd="0" presId="urn:microsoft.com/office/officeart/2005/8/layout/hProcess11"/>
    <dgm:cxn modelId="{B9D61E0C-A1EE-4FF1-A777-E2923A6FCDB5}" type="presParOf" srcId="{07C21EE8-A899-421C-A484-765CA10419F8}" destId="{D06891D5-BC71-4D82-8FEA-53F16111FB32}" srcOrd="2" destOrd="0" presId="urn:microsoft.com/office/officeart/2005/8/layout/hProcess11"/>
    <dgm:cxn modelId="{EF406BBC-6F2F-46E6-B9A9-9509A132DF02}" type="presParOf" srcId="{57E26925-5633-45A2-9896-B0B7CE6F5FD6}" destId="{CD96E093-50B8-47F7-8735-BF7F4505B6E1}" srcOrd="5" destOrd="0" presId="urn:microsoft.com/office/officeart/2005/8/layout/hProcess11"/>
    <dgm:cxn modelId="{8F1F1D07-DEEA-4C49-96B7-4B6D0944C961}" type="presParOf" srcId="{57E26925-5633-45A2-9896-B0B7CE6F5FD6}" destId="{A830DCAB-3772-4ED8-86BC-65E8CF1378C5}" srcOrd="6" destOrd="0" presId="urn:microsoft.com/office/officeart/2005/8/layout/hProcess11"/>
    <dgm:cxn modelId="{9188F908-BA74-4721-AB3E-FABBC781A6AB}" type="presParOf" srcId="{A830DCAB-3772-4ED8-86BC-65E8CF1378C5}" destId="{9C49F66E-A70F-43A4-9B34-026F642C5CB8}" srcOrd="0" destOrd="0" presId="urn:microsoft.com/office/officeart/2005/8/layout/hProcess11"/>
    <dgm:cxn modelId="{42F0E269-987A-4B47-A1E0-2D755AEB6F7B}" type="presParOf" srcId="{A830DCAB-3772-4ED8-86BC-65E8CF1378C5}" destId="{6D9696E5-8588-4EC4-BF18-684A7AA24CAD}" srcOrd="1" destOrd="0" presId="urn:microsoft.com/office/officeart/2005/8/layout/hProcess11"/>
    <dgm:cxn modelId="{D7045E8C-FCF0-460B-9EC0-67DCE8CF4DB4}" type="presParOf" srcId="{A830DCAB-3772-4ED8-86BC-65E8CF1378C5}" destId="{DE638887-5AE5-48C6-A685-E7ACD6591EA4}" srcOrd="2" destOrd="0" presId="urn:microsoft.com/office/officeart/2005/8/layout/hProcess11"/>
    <dgm:cxn modelId="{F331775F-F6B3-4270-807A-25770DD1ABBB}" type="presParOf" srcId="{57E26925-5633-45A2-9896-B0B7CE6F5FD6}" destId="{37F19215-922D-4B89-ADC7-6F9B71E817F3}" srcOrd="7" destOrd="0" presId="urn:microsoft.com/office/officeart/2005/8/layout/hProcess11"/>
    <dgm:cxn modelId="{860D0CF8-96F3-47AA-A981-01A5BB857802}" type="presParOf" srcId="{57E26925-5633-45A2-9896-B0B7CE6F5FD6}" destId="{AFD87AE2-99D0-4681-97FC-11287D8727F0}" srcOrd="8" destOrd="0" presId="urn:microsoft.com/office/officeart/2005/8/layout/hProcess11"/>
    <dgm:cxn modelId="{41E7D8B0-7E18-4A3A-9D72-C84737308436}" type="presParOf" srcId="{AFD87AE2-99D0-4681-97FC-11287D8727F0}" destId="{57A44F97-CD61-4D4C-BBD7-46B3F9648262}" srcOrd="0" destOrd="0" presId="urn:microsoft.com/office/officeart/2005/8/layout/hProcess11"/>
    <dgm:cxn modelId="{2D64805B-FC8E-4837-8016-4696F69EEACC}" type="presParOf" srcId="{AFD87AE2-99D0-4681-97FC-11287D8727F0}" destId="{0CA4424D-140D-4860-8387-7B8DDB314572}" srcOrd="1" destOrd="0" presId="urn:microsoft.com/office/officeart/2005/8/layout/hProcess11"/>
    <dgm:cxn modelId="{37E5ACC4-03E2-476B-A385-61E49EEBB911}" type="presParOf" srcId="{AFD87AE2-99D0-4681-97FC-11287D8727F0}" destId="{D487F36C-0C6E-40D7-9690-EC51E2A40849}" srcOrd="2" destOrd="0" presId="urn:microsoft.com/office/officeart/2005/8/layout/hProcess11"/>
    <dgm:cxn modelId="{7B903CD8-1E2D-4F50-B406-3FCB158D3730}" type="presParOf" srcId="{57E26925-5633-45A2-9896-B0B7CE6F5FD6}" destId="{A6EE4A7B-ABC2-4230-8029-2CD01FB9178C}" srcOrd="9" destOrd="0" presId="urn:microsoft.com/office/officeart/2005/8/layout/hProcess11"/>
    <dgm:cxn modelId="{8EA54F00-3E74-4D4F-A0B2-77BF5189D226}" type="presParOf" srcId="{57E26925-5633-45A2-9896-B0B7CE6F5FD6}" destId="{51675AD8-0736-413A-826B-E942DBB5D474}" srcOrd="10" destOrd="0" presId="urn:microsoft.com/office/officeart/2005/8/layout/hProcess11"/>
    <dgm:cxn modelId="{D1510535-ED25-4E4F-8505-3745A58F397E}" type="presParOf" srcId="{51675AD8-0736-413A-826B-E942DBB5D474}" destId="{445EFCCE-0E94-4B10-9C3D-8CBAD2C3B696}" srcOrd="0" destOrd="0" presId="urn:microsoft.com/office/officeart/2005/8/layout/hProcess11"/>
    <dgm:cxn modelId="{5A349FF2-A79D-4661-BFFD-2CB088CC738F}" type="presParOf" srcId="{51675AD8-0736-413A-826B-E942DBB5D474}" destId="{7971B991-2E2F-4DA3-88B9-4802EB4CC723}" srcOrd="1" destOrd="0" presId="urn:microsoft.com/office/officeart/2005/8/layout/hProcess11"/>
    <dgm:cxn modelId="{65EFA551-178F-433D-8FBF-0AAAD4E08EB5}" type="presParOf" srcId="{51675AD8-0736-413A-826B-E942DBB5D474}" destId="{0957205E-DF89-479C-AC03-BE99092C736A}" srcOrd="2" destOrd="0" presId="urn:microsoft.com/office/officeart/2005/8/layout/hProcess11"/>
    <dgm:cxn modelId="{B1B25BCE-B0AC-4761-9C2A-DB2558EA5E85}" type="presParOf" srcId="{57E26925-5633-45A2-9896-B0B7CE6F5FD6}" destId="{EC9BBFDE-AE1F-464F-9D23-269211BA9B78}" srcOrd="11" destOrd="0" presId="urn:microsoft.com/office/officeart/2005/8/layout/hProcess11"/>
    <dgm:cxn modelId="{4F8C76C7-026B-4557-87F4-9F5152454D32}" type="presParOf" srcId="{57E26925-5633-45A2-9896-B0B7CE6F5FD6}" destId="{C87EA37A-4E48-4E2B-B029-9731795899D9}" srcOrd="12" destOrd="0" presId="urn:microsoft.com/office/officeart/2005/8/layout/hProcess11"/>
    <dgm:cxn modelId="{E7027812-41F6-449A-BB57-21751CD5892B}" type="presParOf" srcId="{C87EA37A-4E48-4E2B-B029-9731795899D9}" destId="{223C5EAC-A688-4A5D-86D3-56AF8D9F5FC5}" srcOrd="0" destOrd="0" presId="urn:microsoft.com/office/officeart/2005/8/layout/hProcess11"/>
    <dgm:cxn modelId="{09136A33-6F41-4C3E-A015-245FC9BD3662}" type="presParOf" srcId="{C87EA37A-4E48-4E2B-B029-9731795899D9}" destId="{415BA263-CA58-47C3-B58C-6D11946E3D38}" srcOrd="1" destOrd="0" presId="urn:microsoft.com/office/officeart/2005/8/layout/hProcess11"/>
    <dgm:cxn modelId="{57A9984F-F726-4DE1-BBB6-E5FACC623753}" type="presParOf" srcId="{C87EA37A-4E48-4E2B-B029-9731795899D9}" destId="{C90AE183-170C-49B3-B335-4A3DB0DFD324}" srcOrd="2" destOrd="0" presId="urn:microsoft.com/office/officeart/2005/8/layout/hProcess11"/>
    <dgm:cxn modelId="{AB598A53-7AC5-4127-B99E-1440CEFFAC1C}" type="presParOf" srcId="{57E26925-5633-45A2-9896-B0B7CE6F5FD6}" destId="{C63795CD-6B33-40D9-BFF3-402A40D0709D}" srcOrd="13" destOrd="0" presId="urn:microsoft.com/office/officeart/2005/8/layout/hProcess11"/>
    <dgm:cxn modelId="{3DA67BF9-5D2A-42D4-B3EB-C4039BD269AD}" type="presParOf" srcId="{57E26925-5633-45A2-9896-B0B7CE6F5FD6}" destId="{4030344C-D566-46C3-B9F9-1310991D5680}" srcOrd="14" destOrd="0" presId="urn:microsoft.com/office/officeart/2005/8/layout/hProcess11"/>
    <dgm:cxn modelId="{2B320F97-9E84-4DDE-B617-4898BD8E5B5E}" type="presParOf" srcId="{4030344C-D566-46C3-B9F9-1310991D5680}" destId="{849210F0-4F0C-411D-AD3C-304C7BE61261}" srcOrd="0" destOrd="0" presId="urn:microsoft.com/office/officeart/2005/8/layout/hProcess11"/>
    <dgm:cxn modelId="{5CD3AEB1-1E84-4573-B030-701C977B18D2}" type="presParOf" srcId="{4030344C-D566-46C3-B9F9-1310991D5680}" destId="{1B31F071-2BD0-45F9-80BB-D481D5C13495}" srcOrd="1" destOrd="0" presId="urn:microsoft.com/office/officeart/2005/8/layout/hProcess11"/>
    <dgm:cxn modelId="{2CD0C5CB-DCB6-40EE-8D7C-99477B000473}" type="presParOf" srcId="{4030344C-D566-46C3-B9F9-1310991D5680}" destId="{B296C5ED-AE47-4944-9A68-7C15534E7CAC}" srcOrd="2" destOrd="0" presId="urn:microsoft.com/office/officeart/2005/8/layout/hProcess11"/>
    <dgm:cxn modelId="{C9FAA7CE-7550-411A-AD78-65F0A8D55193}" type="presParOf" srcId="{57E26925-5633-45A2-9896-B0B7CE6F5FD6}" destId="{9326DC43-F1A6-4758-A9EA-4EEF10996010}" srcOrd="15" destOrd="0" presId="urn:microsoft.com/office/officeart/2005/8/layout/hProcess11"/>
    <dgm:cxn modelId="{6479DBCA-8B10-417F-83DE-A8836E3AB232}" type="presParOf" srcId="{57E26925-5633-45A2-9896-B0B7CE6F5FD6}" destId="{344DF3FC-33A1-48B7-928B-24DE0DA035A1}" srcOrd="16" destOrd="0" presId="urn:microsoft.com/office/officeart/2005/8/layout/hProcess11"/>
    <dgm:cxn modelId="{03EFBD97-DA23-4B9E-9FE5-80D3D6EAF118}" type="presParOf" srcId="{344DF3FC-33A1-48B7-928B-24DE0DA035A1}" destId="{B65F90EB-143D-47D3-BEC7-733454D8D0C7}" srcOrd="0" destOrd="0" presId="urn:microsoft.com/office/officeart/2005/8/layout/hProcess11"/>
    <dgm:cxn modelId="{890319AC-7F7B-4E3C-8BD2-491E1BE7154D}" type="presParOf" srcId="{344DF3FC-33A1-48B7-928B-24DE0DA035A1}" destId="{6B40D8A4-7F71-411D-BDC2-C80DDC16B994}" srcOrd="1" destOrd="0" presId="urn:microsoft.com/office/officeart/2005/8/layout/hProcess11"/>
    <dgm:cxn modelId="{7B40CBB7-88A9-4682-AD33-0007ADF536CD}" type="presParOf" srcId="{344DF3FC-33A1-48B7-928B-24DE0DA035A1}" destId="{B50DF124-A19F-4BDB-966E-FA39F30629F7}" srcOrd="2" destOrd="0" presId="urn:microsoft.com/office/officeart/2005/8/layout/hProcess11"/>
    <dgm:cxn modelId="{37ED2FF8-E85C-4A5B-845E-95F50B886D5D}" type="presParOf" srcId="{57E26925-5633-45A2-9896-B0B7CE6F5FD6}" destId="{8ECBACF6-648F-4580-90C5-F06C064BF225}" srcOrd="17" destOrd="0" presId="urn:microsoft.com/office/officeart/2005/8/layout/hProcess11"/>
    <dgm:cxn modelId="{781029F6-DA59-4C2F-A8BB-F7D598BE6148}" type="presParOf" srcId="{57E26925-5633-45A2-9896-B0B7CE6F5FD6}" destId="{35F3FA24-1647-4650-AED2-7285C8A9B8A4}" srcOrd="18" destOrd="0" presId="urn:microsoft.com/office/officeart/2005/8/layout/hProcess11"/>
    <dgm:cxn modelId="{DDB3CC3C-2A38-4BAB-9311-081761CC8D82}" type="presParOf" srcId="{35F3FA24-1647-4650-AED2-7285C8A9B8A4}" destId="{871E6131-B821-4627-B152-B5CD26E02636}" srcOrd="0" destOrd="0" presId="urn:microsoft.com/office/officeart/2005/8/layout/hProcess11"/>
    <dgm:cxn modelId="{5BA99283-A20B-4B11-AF4E-0CE8D22AF645}" type="presParOf" srcId="{35F3FA24-1647-4650-AED2-7285C8A9B8A4}" destId="{95E6711F-9C18-406E-84B5-FF7FBC1A5542}" srcOrd="1" destOrd="0" presId="urn:microsoft.com/office/officeart/2005/8/layout/hProcess11"/>
    <dgm:cxn modelId="{53E079BF-8688-4A3D-9C62-FB7273C1CD2B}" type="presParOf" srcId="{35F3FA24-1647-4650-AED2-7285C8A9B8A4}" destId="{9CFFE796-CB4F-43A0-9678-0AF1E01D6603}" srcOrd="2" destOrd="0" presId="urn:microsoft.com/office/officeart/2005/8/layout/hProcess11"/>
    <dgm:cxn modelId="{73F6C2A3-5D80-4613-A872-358013FBDA6B}" type="presParOf" srcId="{57E26925-5633-45A2-9896-B0B7CE6F5FD6}" destId="{B7F5F68F-B348-40E5-B917-2AD5990C7782}" srcOrd="19" destOrd="0" presId="urn:microsoft.com/office/officeart/2005/8/layout/hProcess11"/>
    <dgm:cxn modelId="{F9AF172A-929C-4873-98DD-7140EC7434D3}" type="presParOf" srcId="{57E26925-5633-45A2-9896-B0B7CE6F5FD6}" destId="{D2D0BB76-524C-4489-9925-4C4727A96B5C}" srcOrd="20" destOrd="0" presId="urn:microsoft.com/office/officeart/2005/8/layout/hProcess11"/>
    <dgm:cxn modelId="{4D8CBFE8-3992-4873-B1C5-4EC1E48865AE}" type="presParOf" srcId="{D2D0BB76-524C-4489-9925-4C4727A96B5C}" destId="{163962AC-60B8-4ADE-AAD2-CF812D7D304B}" srcOrd="0" destOrd="0" presId="urn:microsoft.com/office/officeart/2005/8/layout/hProcess11"/>
    <dgm:cxn modelId="{0E70C00B-554B-4D3D-A1EF-7C4956D4DD5A}" type="presParOf" srcId="{D2D0BB76-524C-4489-9925-4C4727A96B5C}" destId="{40359FC0-4B40-492F-BC8A-5F04BCB5DCE2}" srcOrd="1" destOrd="0" presId="urn:microsoft.com/office/officeart/2005/8/layout/hProcess11"/>
    <dgm:cxn modelId="{B8A2B032-B8BD-4EEB-8E9C-FC727AA5FB81}" type="presParOf" srcId="{D2D0BB76-524C-4489-9925-4C4727A96B5C}" destId="{67ACEA24-C9BB-4A39-A9C9-82C2EDFA97BD}" srcOrd="2" destOrd="0" presId="urn:microsoft.com/office/officeart/2005/8/layout/hProcess11"/>
    <dgm:cxn modelId="{81A5F738-B427-416E-9ACA-2929B03243A3}" type="presParOf" srcId="{57E26925-5633-45A2-9896-B0B7CE6F5FD6}" destId="{8BD02F75-4E0D-4ACE-9610-7246F0004F73}" srcOrd="21" destOrd="0" presId="urn:microsoft.com/office/officeart/2005/8/layout/hProcess11"/>
    <dgm:cxn modelId="{15908187-C760-4BC6-8591-064810FF091E}" type="presParOf" srcId="{57E26925-5633-45A2-9896-B0B7CE6F5FD6}" destId="{42B63140-FF45-46D1-8503-90B7221E9FB2}" srcOrd="22" destOrd="0" presId="urn:microsoft.com/office/officeart/2005/8/layout/hProcess11"/>
    <dgm:cxn modelId="{96213541-D37D-4AF0-AEE6-79BC73875C22}" type="presParOf" srcId="{42B63140-FF45-46D1-8503-90B7221E9FB2}" destId="{1440A7C7-1A3F-469F-BB73-0FDBC682F7B9}" srcOrd="0" destOrd="0" presId="urn:microsoft.com/office/officeart/2005/8/layout/hProcess11"/>
    <dgm:cxn modelId="{4B4C905A-9710-4E74-8815-B20746D7A5EB}" type="presParOf" srcId="{42B63140-FF45-46D1-8503-90B7221E9FB2}" destId="{81F4F1A5-B3A7-46F3-86C0-B204F68D57E1}" srcOrd="1" destOrd="0" presId="urn:microsoft.com/office/officeart/2005/8/layout/hProcess11"/>
    <dgm:cxn modelId="{D39E4902-3B4F-4D87-A60B-CDA5017E708B}" type="presParOf" srcId="{42B63140-FF45-46D1-8503-90B7221E9FB2}" destId="{14FF348A-5E5A-4582-A0BD-EC229C42EBBC}" srcOrd="2" destOrd="0" presId="urn:microsoft.com/office/officeart/2005/8/layout/hProcess11"/>
    <dgm:cxn modelId="{195A25F1-F495-4CAF-87CB-159B3074F871}" type="presParOf" srcId="{57E26925-5633-45A2-9896-B0B7CE6F5FD6}" destId="{3AD1C44B-484E-4342-AD9D-64D051F45A45}" srcOrd="23" destOrd="0" presId="urn:microsoft.com/office/officeart/2005/8/layout/hProcess11"/>
    <dgm:cxn modelId="{20A7602A-9B7C-4FED-B750-80018BE62DD3}" type="presParOf" srcId="{57E26925-5633-45A2-9896-B0B7CE6F5FD6}" destId="{1ADD3AC4-E45F-4D61-83E1-33F082D1C0ED}" srcOrd="24" destOrd="0" presId="urn:microsoft.com/office/officeart/2005/8/layout/hProcess11"/>
    <dgm:cxn modelId="{15E42619-2F85-4957-BCB7-0D538CFE6B96}" type="presParOf" srcId="{1ADD3AC4-E45F-4D61-83E1-33F082D1C0ED}" destId="{5A17BBB5-4DBB-4773-91D5-15506F3885E0}" srcOrd="0" destOrd="0" presId="urn:microsoft.com/office/officeart/2005/8/layout/hProcess11"/>
    <dgm:cxn modelId="{17B284AE-FF17-4188-A3F6-89E9D362728D}" type="presParOf" srcId="{1ADD3AC4-E45F-4D61-83E1-33F082D1C0ED}" destId="{24F95A63-21E1-4472-9D66-4A60F59863F0}" srcOrd="1" destOrd="0" presId="urn:microsoft.com/office/officeart/2005/8/layout/hProcess11"/>
    <dgm:cxn modelId="{0D2DB9B1-D545-49FF-BE10-64C5CA9F0EFB}" type="presParOf" srcId="{1ADD3AC4-E45F-4D61-83E1-33F082D1C0ED}" destId="{92DA373F-9DAC-474A-B0C7-61818CFBFD0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443856"/>
          <a:ext cx="11893601" cy="5911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3CA27-3CED-4222-AA6A-EF4B5A76A445}">
      <dsp:nvSpPr>
        <dsp:cNvPr id="0" name=""/>
        <dsp:cNvSpPr/>
      </dsp:nvSpPr>
      <dsp:spPr>
        <a:xfrm>
          <a:off x="3136"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2021 </a:t>
          </a:r>
        </a:p>
      </dsp:txBody>
      <dsp:txXfrm>
        <a:off x="3136" y="0"/>
        <a:ext cx="786615" cy="591178"/>
      </dsp:txXfrm>
    </dsp:sp>
    <dsp:sp modelId="{1199B3F6-C12C-4466-8485-518B24CB3DC1}">
      <dsp:nvSpPr>
        <dsp:cNvPr id="0" name=""/>
        <dsp:cNvSpPr/>
      </dsp:nvSpPr>
      <dsp:spPr>
        <a:xfrm>
          <a:off x="322546"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083AD-A48D-4446-823B-3F8D27A52D8D}">
      <dsp:nvSpPr>
        <dsp:cNvPr id="0" name=""/>
        <dsp:cNvSpPr/>
      </dsp:nvSpPr>
      <dsp:spPr>
        <a:xfrm>
          <a:off x="829082" y="886767"/>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May</a:t>
          </a:r>
        </a:p>
      </dsp:txBody>
      <dsp:txXfrm>
        <a:off x="829082" y="886767"/>
        <a:ext cx="786615" cy="591178"/>
      </dsp:txXfrm>
    </dsp:sp>
    <dsp:sp modelId="{99DAAC43-E5E1-46F6-9E8B-50F695CCE9C9}">
      <dsp:nvSpPr>
        <dsp:cNvPr id="0" name=""/>
        <dsp:cNvSpPr/>
      </dsp:nvSpPr>
      <dsp:spPr>
        <a:xfrm>
          <a:off x="1148492"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50DC10-DB07-480A-95DF-119BEC5D04C5}">
      <dsp:nvSpPr>
        <dsp:cNvPr id="0" name=""/>
        <dsp:cNvSpPr/>
      </dsp:nvSpPr>
      <dsp:spPr>
        <a:xfrm>
          <a:off x="1655028"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June</a:t>
          </a:r>
        </a:p>
      </dsp:txBody>
      <dsp:txXfrm>
        <a:off x="1655028" y="0"/>
        <a:ext cx="786615" cy="591178"/>
      </dsp:txXfrm>
    </dsp:sp>
    <dsp:sp modelId="{98335C01-5131-4761-86D7-F0FA46052164}">
      <dsp:nvSpPr>
        <dsp:cNvPr id="0" name=""/>
        <dsp:cNvSpPr/>
      </dsp:nvSpPr>
      <dsp:spPr>
        <a:xfrm>
          <a:off x="1974438"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9F66E-A70F-43A4-9B34-026F642C5CB8}">
      <dsp:nvSpPr>
        <dsp:cNvPr id="0" name=""/>
        <dsp:cNvSpPr/>
      </dsp:nvSpPr>
      <dsp:spPr>
        <a:xfrm>
          <a:off x="2480974" y="886767"/>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July</a:t>
          </a:r>
        </a:p>
      </dsp:txBody>
      <dsp:txXfrm>
        <a:off x="2480974" y="886767"/>
        <a:ext cx="786615" cy="591178"/>
      </dsp:txXfrm>
    </dsp:sp>
    <dsp:sp modelId="{6D9696E5-8588-4EC4-BF18-684A7AA24CAD}">
      <dsp:nvSpPr>
        <dsp:cNvPr id="0" name=""/>
        <dsp:cNvSpPr/>
      </dsp:nvSpPr>
      <dsp:spPr>
        <a:xfrm>
          <a:off x="2800384"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A44F97-CD61-4D4C-BBD7-46B3F9648262}">
      <dsp:nvSpPr>
        <dsp:cNvPr id="0" name=""/>
        <dsp:cNvSpPr/>
      </dsp:nvSpPr>
      <dsp:spPr>
        <a:xfrm>
          <a:off x="3306920"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Aug</a:t>
          </a:r>
        </a:p>
      </dsp:txBody>
      <dsp:txXfrm>
        <a:off x="3306920" y="0"/>
        <a:ext cx="786615" cy="591178"/>
      </dsp:txXfrm>
    </dsp:sp>
    <dsp:sp modelId="{0CA4424D-140D-4860-8387-7B8DDB314572}">
      <dsp:nvSpPr>
        <dsp:cNvPr id="0" name=""/>
        <dsp:cNvSpPr/>
      </dsp:nvSpPr>
      <dsp:spPr>
        <a:xfrm>
          <a:off x="3626330"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EFCCE-0E94-4B10-9C3D-8CBAD2C3B696}">
      <dsp:nvSpPr>
        <dsp:cNvPr id="0" name=""/>
        <dsp:cNvSpPr/>
      </dsp:nvSpPr>
      <dsp:spPr>
        <a:xfrm>
          <a:off x="4132866" y="886767"/>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Sept</a:t>
          </a:r>
        </a:p>
      </dsp:txBody>
      <dsp:txXfrm>
        <a:off x="4132866" y="886767"/>
        <a:ext cx="786615" cy="591178"/>
      </dsp:txXfrm>
    </dsp:sp>
    <dsp:sp modelId="{7971B991-2E2F-4DA3-88B9-4802EB4CC723}">
      <dsp:nvSpPr>
        <dsp:cNvPr id="0" name=""/>
        <dsp:cNvSpPr/>
      </dsp:nvSpPr>
      <dsp:spPr>
        <a:xfrm>
          <a:off x="4452277"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C5EAC-A688-4A5D-86D3-56AF8D9F5FC5}">
      <dsp:nvSpPr>
        <dsp:cNvPr id="0" name=""/>
        <dsp:cNvSpPr/>
      </dsp:nvSpPr>
      <dsp:spPr>
        <a:xfrm>
          <a:off x="4958812"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Oct</a:t>
          </a:r>
        </a:p>
      </dsp:txBody>
      <dsp:txXfrm>
        <a:off x="4958812" y="0"/>
        <a:ext cx="786615" cy="591178"/>
      </dsp:txXfrm>
    </dsp:sp>
    <dsp:sp modelId="{415BA263-CA58-47C3-B58C-6D11946E3D38}">
      <dsp:nvSpPr>
        <dsp:cNvPr id="0" name=""/>
        <dsp:cNvSpPr/>
      </dsp:nvSpPr>
      <dsp:spPr>
        <a:xfrm>
          <a:off x="527822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210F0-4F0C-411D-AD3C-304C7BE61261}">
      <dsp:nvSpPr>
        <dsp:cNvPr id="0" name=""/>
        <dsp:cNvSpPr/>
      </dsp:nvSpPr>
      <dsp:spPr>
        <a:xfrm>
          <a:off x="5784758" y="886767"/>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Nov</a:t>
          </a:r>
        </a:p>
      </dsp:txBody>
      <dsp:txXfrm>
        <a:off x="5784758" y="886767"/>
        <a:ext cx="786615" cy="591178"/>
      </dsp:txXfrm>
    </dsp:sp>
    <dsp:sp modelId="{1B31F071-2BD0-45F9-80BB-D481D5C13495}">
      <dsp:nvSpPr>
        <dsp:cNvPr id="0" name=""/>
        <dsp:cNvSpPr/>
      </dsp:nvSpPr>
      <dsp:spPr>
        <a:xfrm>
          <a:off x="610416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F90EB-143D-47D3-BEC7-733454D8D0C7}">
      <dsp:nvSpPr>
        <dsp:cNvPr id="0" name=""/>
        <dsp:cNvSpPr/>
      </dsp:nvSpPr>
      <dsp:spPr>
        <a:xfrm>
          <a:off x="6610705"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Dec</a:t>
          </a:r>
        </a:p>
      </dsp:txBody>
      <dsp:txXfrm>
        <a:off x="6610705" y="0"/>
        <a:ext cx="786615" cy="591178"/>
      </dsp:txXfrm>
    </dsp:sp>
    <dsp:sp modelId="{6B40D8A4-7F71-411D-BDC2-C80DDC16B994}">
      <dsp:nvSpPr>
        <dsp:cNvPr id="0" name=""/>
        <dsp:cNvSpPr/>
      </dsp:nvSpPr>
      <dsp:spPr>
        <a:xfrm>
          <a:off x="6930115"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E6131-B821-4627-B152-B5CD26E02636}">
      <dsp:nvSpPr>
        <dsp:cNvPr id="0" name=""/>
        <dsp:cNvSpPr/>
      </dsp:nvSpPr>
      <dsp:spPr>
        <a:xfrm>
          <a:off x="7733189"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chemeClr val="accent1">
                  <a:lumMod val="75000"/>
                </a:schemeClr>
              </a:solidFill>
            </a:rPr>
            <a:t>January 2022</a:t>
          </a:r>
        </a:p>
      </dsp:txBody>
      <dsp:txXfrm>
        <a:off x="7733189" y="0"/>
        <a:ext cx="786615" cy="591178"/>
      </dsp:txXfrm>
    </dsp:sp>
    <dsp:sp modelId="{95E6711F-9C18-406E-84B5-FF7FBC1A5542}">
      <dsp:nvSpPr>
        <dsp:cNvPr id="0" name=""/>
        <dsp:cNvSpPr/>
      </dsp:nvSpPr>
      <dsp:spPr>
        <a:xfrm>
          <a:off x="801569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962AC-60B8-4ADE-AAD2-CF812D7D304B}">
      <dsp:nvSpPr>
        <dsp:cNvPr id="0" name=""/>
        <dsp:cNvSpPr/>
      </dsp:nvSpPr>
      <dsp:spPr>
        <a:xfrm>
          <a:off x="9143158"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March </a:t>
          </a:r>
        </a:p>
      </dsp:txBody>
      <dsp:txXfrm>
        <a:off x="9143158" y="0"/>
        <a:ext cx="786615" cy="591178"/>
      </dsp:txXfrm>
    </dsp:sp>
    <dsp:sp modelId="{40359FC0-4B40-492F-BC8A-5F04BCB5DCE2}">
      <dsp:nvSpPr>
        <dsp:cNvPr id="0" name=""/>
        <dsp:cNvSpPr/>
      </dsp:nvSpPr>
      <dsp:spPr>
        <a:xfrm>
          <a:off x="9428674" y="683473"/>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0A7C7-1A3F-469F-BB73-0FDBC682F7B9}">
      <dsp:nvSpPr>
        <dsp:cNvPr id="0" name=""/>
        <dsp:cNvSpPr/>
      </dsp:nvSpPr>
      <dsp:spPr>
        <a:xfrm>
          <a:off x="10339568" y="886767"/>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May</a:t>
          </a:r>
        </a:p>
      </dsp:txBody>
      <dsp:txXfrm>
        <a:off x="10339568" y="886767"/>
        <a:ext cx="786615" cy="591178"/>
      </dsp:txXfrm>
    </dsp:sp>
    <dsp:sp modelId="{81F4F1A5-B3A7-46F3-86C0-B204F68D57E1}">
      <dsp:nvSpPr>
        <dsp:cNvPr id="0" name=""/>
        <dsp:cNvSpPr/>
      </dsp:nvSpPr>
      <dsp:spPr>
        <a:xfrm>
          <a:off x="10504291" y="649057"/>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7BBB5-4DBB-4773-91D5-15506F3885E0}">
      <dsp:nvSpPr>
        <dsp:cNvPr id="0" name=""/>
        <dsp:cNvSpPr/>
      </dsp:nvSpPr>
      <dsp:spPr>
        <a:xfrm>
          <a:off x="11106985" y="43569"/>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July </a:t>
          </a:r>
        </a:p>
      </dsp:txBody>
      <dsp:txXfrm>
        <a:off x="11106985" y="43569"/>
        <a:ext cx="786615" cy="591178"/>
      </dsp:txXfrm>
    </dsp:sp>
    <dsp:sp modelId="{24F95A63-21E1-4472-9D66-4A60F59863F0}">
      <dsp:nvSpPr>
        <dsp:cNvPr id="0" name=""/>
        <dsp:cNvSpPr/>
      </dsp:nvSpPr>
      <dsp:spPr>
        <a:xfrm>
          <a:off x="11426961" y="660201"/>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10/11/2022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13</a:t>
            </a:fld>
            <a:endParaRPr lang="en-US" dirty="0"/>
          </a:p>
        </p:txBody>
      </p:sp>
    </p:spTree>
    <p:extLst>
      <p:ext uri="{BB962C8B-B14F-4D97-AF65-F5344CB8AC3E}">
        <p14:creationId xmlns:p14="http://schemas.microsoft.com/office/powerpoint/2010/main" val="375296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14</a:t>
            </a:fld>
            <a:endParaRPr lang="en-US" dirty="0"/>
          </a:p>
        </p:txBody>
      </p:sp>
    </p:spTree>
    <p:extLst>
      <p:ext uri="{BB962C8B-B14F-4D97-AF65-F5344CB8AC3E}">
        <p14:creationId xmlns:p14="http://schemas.microsoft.com/office/powerpoint/2010/main" val="22097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15</a:t>
            </a:fld>
            <a:endParaRPr lang="en-US" dirty="0"/>
          </a:p>
        </p:txBody>
      </p:sp>
    </p:spTree>
    <p:extLst>
      <p:ext uri="{BB962C8B-B14F-4D97-AF65-F5344CB8AC3E}">
        <p14:creationId xmlns:p14="http://schemas.microsoft.com/office/powerpoint/2010/main" val="34470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16</a:t>
            </a:fld>
            <a:endParaRPr lang="en-US" dirty="0"/>
          </a:p>
        </p:txBody>
      </p:sp>
    </p:spTree>
    <p:extLst>
      <p:ext uri="{BB962C8B-B14F-4D97-AF65-F5344CB8AC3E}">
        <p14:creationId xmlns:p14="http://schemas.microsoft.com/office/powerpoint/2010/main" val="255900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17</a:t>
            </a:fld>
            <a:endParaRPr lang="en-US" dirty="0"/>
          </a:p>
        </p:txBody>
      </p:sp>
    </p:spTree>
    <p:extLst>
      <p:ext uri="{BB962C8B-B14F-4D97-AF65-F5344CB8AC3E}">
        <p14:creationId xmlns:p14="http://schemas.microsoft.com/office/powerpoint/2010/main" val="302345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19</a:t>
            </a:fld>
            <a:endParaRPr lang="en-US" dirty="0"/>
          </a:p>
        </p:txBody>
      </p:sp>
    </p:spTree>
    <p:extLst>
      <p:ext uri="{BB962C8B-B14F-4D97-AF65-F5344CB8AC3E}">
        <p14:creationId xmlns:p14="http://schemas.microsoft.com/office/powerpoint/2010/main" val="4106346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https://aspe.hhs.gov/making-electronic-health-record-ehr-data-more-available-research-and-public-health </a:t>
            </a:r>
          </a:p>
          <a:p>
            <a:r>
              <a:rPr lang="en-US" dirty="0"/>
              <a:t> </a:t>
            </a:r>
          </a:p>
        </p:txBody>
      </p:sp>
    </p:spTree>
    <p:extLst>
      <p:ext uri="{BB962C8B-B14F-4D97-AF65-F5344CB8AC3E}">
        <p14:creationId xmlns:p14="http://schemas.microsoft.com/office/powerpoint/2010/main" val="197304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Began with one workgroup per use case to be modeled for public health purposes (i.e., Hepatitis C Reporting, Cancer Reporting, Health Care Surveys), which included SMEs from other use cases as well, and across all use cases for a “Research Use Case”.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Switched to technical workgroups to identify Data Flows &amp; Clinical Workflows, Data Standards, and Reference Architecture/Authorities/Policies based on the use case requirements drafted. Each of the technical workgroups had a mix of use case SMEs.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Eventually combined use case workgroups into one consolidated use case workgroup in order to better identify commonalities and differences. This workgroup will take the lead on defining requirements for content implementation guides (IGs), where applicable. </a:t>
            </a:r>
            <a:endParaRPr lang="en-US" b="0" dirty="0"/>
          </a:p>
          <a:p>
            <a:pPr marL="228600" indent="-228600">
              <a:buAutoNum type="arabicPeriod"/>
            </a:pPr>
            <a:r>
              <a:rPr lang="en-US" b="0" dirty="0"/>
              <a:t>When each use case defined its requirements and then further identified commonalities and differences</a:t>
            </a:r>
            <a:r>
              <a:rPr lang="en-US" dirty="0"/>
              <a:t>, a consolidated “Reference Architecture (RA)” WG focuses on technical requirements for the RA IG, and eventually the use case content IGs, where applicable. There may be iteration between the use case WG and RA WG, in agile fashion.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An evaluation workgroup works in parallel to the use case and RA WGs to develop short-term and long-term evaluation plans. The short-term evaluation plan will be part of the real-world pilots, and the long-term evaluation plan will be part of the roadmap (i.e., long-term evaluation is beyond the current scope of MedMorph, which is a time-limited PCORTF project).</a:t>
            </a:r>
          </a:p>
          <a:p>
            <a:pPr marL="228600" indent="-228600">
              <a:buAutoNum type="arabicPeriod"/>
            </a:pPr>
            <a:r>
              <a:rPr lang="en-US" dirty="0"/>
              <a:t>Initial testing occurred in sandbox environments and then will be moving to real-world pilots.</a:t>
            </a:r>
          </a:p>
        </p:txBody>
      </p:sp>
      <p:sp>
        <p:nvSpPr>
          <p:cNvPr id="4" name="Slide Number Placeholder 3"/>
          <p:cNvSpPr>
            <a:spLocks noGrp="1"/>
          </p:cNvSpPr>
          <p:nvPr>
            <p:ph type="sldNum" sz="quarter" idx="5"/>
          </p:nvPr>
        </p:nvSpPr>
        <p:spPr/>
        <p:txBody>
          <a:bodyPr/>
          <a:lstStyle/>
          <a:p>
            <a:fld id="{B67FDBFD-F607-43DE-8B95-2484341E6B3B}" type="slidenum">
              <a:rPr lang="en-US" smtClean="0"/>
              <a:t>23</a:t>
            </a:fld>
            <a:endParaRPr lang="en-US" dirty="0"/>
          </a:p>
        </p:txBody>
      </p:sp>
    </p:spTree>
    <p:extLst>
      <p:ext uri="{BB962C8B-B14F-4D97-AF65-F5344CB8AC3E}">
        <p14:creationId xmlns:p14="http://schemas.microsoft.com/office/powerpoint/2010/main" val="204702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Structuring recommendations</a:t>
            </a:r>
            <a:r>
              <a:rPr lang="en-US" baseline="0" dirty="0"/>
              <a:t> and using standards-based shareable CDS ultimately helps the data lifecycle. Computable guidelines (recommendations, guidance, etc.) help apply the evidence in practice more consistently since they are translated from the source of truth. Data resulting from the actions taken in practice would be more easily extracted to perform analyses that lead to information that can be incorporated into the knowledge that gets translated to practice… and the cycle begins anew. FHIR can help facilitate the data lifecycle by providing an interoperability standard for data exchange on its own or in partnership with existing widely used standards.</a:t>
            </a:r>
            <a:endParaRPr lang="en-US" dirty="0"/>
          </a:p>
          <a:p>
            <a:endParaRPr lang="en-US" dirty="0"/>
          </a:p>
          <a:p>
            <a:r>
              <a:rPr lang="en-US" dirty="0"/>
              <a:t>Data to Action patient-generated examples:</a:t>
            </a:r>
          </a:p>
          <a:p>
            <a:pPr marL="171450" indent="-171450">
              <a:buFont typeface="Arial" panose="020B0604020202020204" pitchFamily="34" charset="0"/>
              <a:buChar char="•"/>
            </a:pPr>
            <a:r>
              <a:rPr lang="en-US" dirty="0"/>
              <a:t>Patient takes a walk, pedometer records data that can be uploaded to patient’s chart</a:t>
            </a:r>
          </a:p>
          <a:p>
            <a:pPr marL="171450" indent="-171450">
              <a:buFont typeface="Arial" panose="020B0604020202020204" pitchFamily="34" charset="0"/>
              <a:buChar char="•"/>
            </a:pPr>
            <a:r>
              <a:rPr lang="en-US" dirty="0"/>
              <a:t>Patient uses CPAP, machine records sleep-related data, data is accessed remotely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CB5C4-54A0-4C41-8064-7D48DD009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4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03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Logistics &amp; Welcome</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Project At-a-Glance</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HL7 Content IG Ballot Outcomes</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RA IG Update</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USCDI Update</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Interactive Working Session: MedMorph RoadMap</a:t>
            </a:r>
            <a:endParaRPr lang="en-US"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Next Steps: RA, Content IGs, Evaluation, RoadMap</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Closing</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Next Meeting May 17</a:t>
            </a:r>
            <a:r>
              <a:rPr lang="en-US" sz="1800" b="1" i="0" u="none" strike="noStrike" kern="1200" baseline="30000" dirty="0">
                <a:solidFill>
                  <a:srgbClr val="FFFFFF"/>
                </a:solidFill>
                <a:effectLst/>
                <a:latin typeface="Calibri" panose="020F0502020204030204" pitchFamily="34" charset="0"/>
              </a:rPr>
              <a:t>th</a:t>
            </a:r>
            <a:r>
              <a:rPr lang="en-US" sz="1800" b="1" i="0" u="none" strike="noStrike" kern="1200" dirty="0">
                <a:solidFill>
                  <a:srgbClr val="FFFFFF"/>
                </a:solidFill>
                <a:effectLst/>
                <a:latin typeface="Calibri" panose="020F0502020204030204" pitchFamily="34" charset="0"/>
              </a:rPr>
              <a:t> </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a:t>
            </a:fld>
            <a:endParaRPr lang="en-US" dirty="0"/>
          </a:p>
        </p:txBody>
      </p:sp>
    </p:spTree>
    <p:extLst>
      <p:ext uri="{BB962C8B-B14F-4D97-AF65-F5344CB8AC3E}">
        <p14:creationId xmlns:p14="http://schemas.microsoft.com/office/powerpoint/2010/main" val="398806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54FD5-90C9-4202-8F4D-D48B4021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84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5</a:t>
            </a:fld>
            <a:endParaRPr lang="en-US" dirty="0"/>
          </a:p>
        </p:txBody>
      </p:sp>
    </p:spTree>
    <p:extLst>
      <p:ext uri="{BB962C8B-B14F-4D97-AF65-F5344CB8AC3E}">
        <p14:creationId xmlns:p14="http://schemas.microsoft.com/office/powerpoint/2010/main" val="23496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6</a:t>
            </a:fld>
            <a:endParaRPr lang="en-US" dirty="0"/>
          </a:p>
        </p:txBody>
      </p:sp>
    </p:spTree>
    <p:extLst>
      <p:ext uri="{BB962C8B-B14F-4D97-AF65-F5344CB8AC3E}">
        <p14:creationId xmlns:p14="http://schemas.microsoft.com/office/powerpoint/2010/main" val="377533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7</a:t>
            </a:fld>
            <a:endParaRPr lang="en-US" dirty="0"/>
          </a:p>
        </p:txBody>
      </p:sp>
    </p:spTree>
    <p:extLst>
      <p:ext uri="{BB962C8B-B14F-4D97-AF65-F5344CB8AC3E}">
        <p14:creationId xmlns:p14="http://schemas.microsoft.com/office/powerpoint/2010/main" val="304244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9</a:t>
            </a:fld>
            <a:endParaRPr lang="en-US" dirty="0"/>
          </a:p>
        </p:txBody>
      </p:sp>
    </p:spTree>
    <p:extLst>
      <p:ext uri="{BB962C8B-B14F-4D97-AF65-F5344CB8AC3E}">
        <p14:creationId xmlns:p14="http://schemas.microsoft.com/office/powerpoint/2010/main" val="202856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11</a:t>
            </a:fld>
            <a:endParaRPr lang="en-US" dirty="0"/>
          </a:p>
        </p:txBody>
      </p:sp>
    </p:spTree>
    <p:extLst>
      <p:ext uri="{BB962C8B-B14F-4D97-AF65-F5344CB8AC3E}">
        <p14:creationId xmlns:p14="http://schemas.microsoft.com/office/powerpoint/2010/main" val="223228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2668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
                <a:srgbClr val="C00000"/>
              </a:buClr>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5" name="Rectangle 4"/>
          <p:cNvSpPr/>
          <p:nvPr userDrawn="1"/>
        </p:nvSpPr>
        <p:spPr>
          <a:xfrm>
            <a:off x="1" y="6735513"/>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7537837" y="6735513"/>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8481392" y="6735513"/>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9424947" y="6735513"/>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10368501" y="6735513"/>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xtBox 15"/>
          <p:cNvSpPr txBox="1"/>
          <p:nvPr userDrawn="1"/>
        </p:nvSpPr>
        <p:spPr>
          <a:xfrm>
            <a:off x="11312057" y="6304316"/>
            <a:ext cx="879944" cy="461665"/>
          </a:xfrm>
          <a:prstGeom prst="rect">
            <a:avLst/>
          </a:prstGeom>
          <a:noFill/>
        </p:spPr>
        <p:txBody>
          <a:bodyPr wrap="square" rtlCol="0">
            <a:spAutoFit/>
          </a:bodyPr>
          <a:lstStyle/>
          <a:p>
            <a:fld id="{76492C42-2FC7-4F54-BA1C-799802D7C772}" type="slidenum">
              <a:rPr lang="en-US" sz="2400" smtClean="0">
                <a:solidFill>
                  <a:srgbClr val="000000"/>
                </a:solidFill>
                <a:latin typeface="Calibri" panose="020F0502020204030204" pitchFamily="34" charset="0"/>
              </a:rPr>
              <a:t>‹#›</a:t>
            </a:fld>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166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10/11/2022</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tif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0.jp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9.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l7.org/fhir/us/central-cancer-registry-reporting/2022Jan/index.html" TargetMode="External"/><Relationship Id="rId2" Type="http://schemas.openxmlformats.org/officeDocument/2006/relationships/hyperlink" Target="http://hl7.org/fhir/us/health-care-surveys-reporting/2022Jan/index.html" TargetMode="External"/><Relationship Id="rId1" Type="http://schemas.openxmlformats.org/officeDocument/2006/relationships/slideLayout" Target="../slideLayouts/slideLayout2.xml"/><Relationship Id="rId5" Type="http://schemas.openxmlformats.org/officeDocument/2006/relationships/hyperlink" Target="http://build.fhir.org/ig/HL7/case-reporting/" TargetMode="External"/><Relationship Id="rId4" Type="http://schemas.openxmlformats.org/officeDocument/2006/relationships/hyperlink" Target="https://hl7.org/fhir/us/medmorph-research-dex/2022Jan/index.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build.fhir.org/ig/HL7/fhir-medmorp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hl7.org/events/fhir/connectathon/2022/05/" TargetMode="External"/><Relationship Id="rId2" Type="http://schemas.openxmlformats.org/officeDocument/2006/relationships/hyperlink" Target="https://confluence.hl7.org/pages/viewpage.action?pageId=4489402" TargetMode="External"/><Relationship Id="rId1" Type="http://schemas.openxmlformats.org/officeDocument/2006/relationships/slideLayout" Target="../slideLayouts/slideLayout2.xml"/><Relationship Id="rId4" Type="http://schemas.openxmlformats.org/officeDocument/2006/relationships/hyperlink" Target="https://www.hl7.org/events/working_group_meeting/2022/05/"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sft1@cdc.gov" TargetMode="External"/><Relationship Id="rId13" Type="http://schemas.openxmlformats.org/officeDocument/2006/relationships/hyperlink" Target="mailto:jamie.parker@carradora.com" TargetMode="External"/><Relationship Id="rId3" Type="http://schemas.openxmlformats.org/officeDocument/2006/relationships/hyperlink" Target="mailto:ktx2@cdc.gov" TargetMode="External"/><Relationship Id="rId7" Type="http://schemas.openxmlformats.org/officeDocument/2006/relationships/hyperlink" Target="mailto:ykl4@cdc.gov" TargetMode="External"/><Relationship Id="rId12" Type="http://schemas.openxmlformats.org/officeDocument/2006/relationships/hyperlink" Target="mailto:becky.angeles@carradora.com" TargetMode="External"/><Relationship Id="rId2" Type="http://schemas.openxmlformats.org/officeDocument/2006/relationships/notesSlide" Target="../notesSlides/notesSlide15.xml"/><Relationship Id="rId16" Type="http://schemas.openxmlformats.org/officeDocument/2006/relationships/hyperlink" Target="mailto:brett@waveoneassociates.com" TargetMode="External"/><Relationship Id="rId1" Type="http://schemas.openxmlformats.org/officeDocument/2006/relationships/slideLayout" Target="../slideLayouts/slideLayout2.xml"/><Relationship Id="rId6" Type="http://schemas.openxmlformats.org/officeDocument/2006/relationships/hyperlink" Target="mailto:lrz3@cdc.gov" TargetMode="External"/><Relationship Id="rId11" Type="http://schemas.openxmlformats.org/officeDocument/2006/relationships/hyperlink" Target="mailto:nagesh.bashyam@drajer.com" TargetMode="External"/><Relationship Id="rId5" Type="http://schemas.openxmlformats.org/officeDocument/2006/relationships/hyperlink" Target="mailto:pdz1@cdc.gov" TargetMode="External"/><Relationship Id="rId15" Type="http://schemas.openxmlformats.org/officeDocument/2006/relationships/hyperlink" Target="mailto:mike.flanigan@carradora.com" TargetMode="External"/><Relationship Id="rId10" Type="http://schemas.openxmlformats.org/officeDocument/2006/relationships/hyperlink" Target="mailto:lober@uw.edu" TargetMode="External"/><Relationship Id="rId4" Type="http://schemas.openxmlformats.org/officeDocument/2006/relationships/hyperlink" Target="mailto:vaz6@cdc.gov" TargetMode="External"/><Relationship Id="rId9" Type="http://schemas.openxmlformats.org/officeDocument/2006/relationships/hyperlink" Target="mailto:john.loonsk@jhu.edu" TargetMode="External"/><Relationship Id="rId14" Type="http://schemas.openxmlformats.org/officeDocument/2006/relationships/hyperlink" Target="mailto:kishore.bashyam@drajer.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github.com/HL7/fhir-medmorph" TargetMode="External"/><Relationship Id="rId3" Type="http://schemas.openxmlformats.org/officeDocument/2006/relationships/hyperlink" Target="http://hl7.org/fhir/us/medmorph/2022Jan/" TargetMode="External"/><Relationship Id="rId7" Type="http://schemas.openxmlformats.org/officeDocument/2006/relationships/hyperlink" Target="http://hl7.org/fhir/us/ecr/" TargetMode="External"/><Relationship Id="rId2" Type="http://schemas.openxmlformats.org/officeDocument/2006/relationships/hyperlink" Target="https://www.cdc.gov/csels/phio/making_rapid_data_exchange_reality.html" TargetMode="External"/><Relationship Id="rId1" Type="http://schemas.openxmlformats.org/officeDocument/2006/relationships/slideLayout" Target="../slideLayouts/slideLayout2.xml"/><Relationship Id="rId6" Type="http://schemas.openxmlformats.org/officeDocument/2006/relationships/hyperlink" Target="http://build.fhir.org/ig/HL7/fhir-medmorph-research-dex-ig/branches/master/index.html" TargetMode="External"/><Relationship Id="rId5" Type="http://schemas.openxmlformats.org/officeDocument/2006/relationships/hyperlink" Target="https://build.fhir.org/ig/HL7/fhir-central-cancer-registry-reporting-ig/index.html" TargetMode="External"/><Relationship Id="rId4" Type="http://schemas.openxmlformats.org/officeDocument/2006/relationships/hyperlink" Target="https://build.fhir.org/ig/HL7/fhir-health-care-surveys-reporting-ig/index.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sels/phio/making-ehr-data-more-available.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confluence.hl7.org/display/FHIR/IG+Publisher+Documentation" TargetMode="External"/><Relationship Id="rId3" Type="http://schemas.openxmlformats.org/officeDocument/2006/relationships/hyperlink" Target="https://hl7.org/fhir/summary.html" TargetMode="External"/><Relationship Id="rId7" Type="http://schemas.openxmlformats.org/officeDocument/2006/relationships/hyperlink" Target="https://www.hl7.org/fhir/overview-arch.html" TargetMode="External"/><Relationship Id="rId2" Type="http://schemas.openxmlformats.org/officeDocument/2006/relationships/hyperlink" Target="https://hl7.org/fhir/" TargetMode="External"/><Relationship Id="rId1" Type="http://schemas.openxmlformats.org/officeDocument/2006/relationships/slideLayout" Target="../slideLayouts/slideLayout2.xml"/><Relationship Id="rId6" Type="http://schemas.openxmlformats.org/officeDocument/2006/relationships/hyperlink" Target="https://www.hl7.org/fhir/overview-clinical.html" TargetMode="External"/><Relationship Id="rId5" Type="http://schemas.openxmlformats.org/officeDocument/2006/relationships/hyperlink" Target="https://www.hl7.org/fhir/overview-dev.html" TargetMode="External"/><Relationship Id="rId4" Type="http://schemas.openxmlformats.org/officeDocument/2006/relationships/hyperlink" Target="https://www.hl7.org/fhir/overview.html" TargetMode="External"/><Relationship Id="rId9" Type="http://schemas.openxmlformats.org/officeDocument/2006/relationships/hyperlink" Target="https://confluence.hl7.org/display/FHIR/FHIR+Implementation+Guide+Process+Flo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hl7.org/fhir/us/medmorph/2022Ja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l7.org/fhir/us/central-cancer-registry-reporting/2022Jan/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hl7.org/fhir/us/medmorph-research-dex/2022Jan/index.html" TargetMode="External"/><Relationship Id="rId4" Type="http://schemas.openxmlformats.org/officeDocument/2006/relationships/hyperlink" Target="http://hl7.org/fhir/us/health-care-surveys-reporting/2022Jan/index.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hl7.org/fhir/us/medmorph/2022Jan/usecases.htm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April 19</a:t>
            </a:r>
            <a:r>
              <a:rPr lang="en-US" sz="2400" baseline="30000" dirty="0">
                <a:solidFill>
                  <a:srgbClr val="FFFFFF"/>
                </a:solidFill>
                <a:latin typeface="Myriad Web Pro"/>
              </a:rPr>
              <a:t>th</a:t>
            </a:r>
            <a:r>
              <a:rPr lang="en-US" sz="2400" dirty="0">
                <a:solidFill>
                  <a:srgbClr val="FFFFFF"/>
                </a:solidFill>
                <a:latin typeface="Myriad Web Pro"/>
              </a:rPr>
              <a:t>, 2022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C90E-C50F-4387-957E-C8F6985F6BDA}"/>
              </a:ext>
            </a:extLst>
          </p:cNvPr>
          <p:cNvSpPr>
            <a:spLocks noGrp="1"/>
          </p:cNvSpPr>
          <p:nvPr>
            <p:ph type="title"/>
          </p:nvPr>
        </p:nvSpPr>
        <p:spPr>
          <a:xfrm>
            <a:off x="0" y="39213"/>
            <a:ext cx="10802203" cy="1325563"/>
          </a:xfrm>
        </p:spPr>
        <p:txBody>
          <a:bodyPr>
            <a:normAutofit/>
          </a:bodyPr>
          <a:lstStyle/>
          <a:p>
            <a:r>
              <a:rPr lang="en-US" sz="3600" dirty="0"/>
              <a:t>MedMorph Content IGs</a:t>
            </a:r>
          </a:p>
        </p:txBody>
      </p:sp>
      <p:graphicFrame>
        <p:nvGraphicFramePr>
          <p:cNvPr id="5" name="Content Placeholder 4">
            <a:extLst>
              <a:ext uri="{FF2B5EF4-FFF2-40B4-BE49-F238E27FC236}">
                <a16:creationId xmlns:a16="http://schemas.microsoft.com/office/drawing/2014/main" id="{B77297BA-48D5-4E2D-A4ED-A7FBAE5695BD}"/>
              </a:ext>
            </a:extLst>
          </p:cNvPr>
          <p:cNvGraphicFramePr>
            <a:graphicFrameLocks noGrp="1"/>
          </p:cNvGraphicFramePr>
          <p:nvPr>
            <p:ph idx="1"/>
          </p:nvPr>
        </p:nvGraphicFramePr>
        <p:xfrm>
          <a:off x="225778" y="1042183"/>
          <a:ext cx="11290593" cy="5704670"/>
        </p:xfrm>
        <a:graphic>
          <a:graphicData uri="http://schemas.openxmlformats.org/drawingml/2006/table">
            <a:tbl>
              <a:tblPr firstRow="1" bandRow="1">
                <a:tableStyleId>{5C22544A-7EE6-4342-B048-85BDC9FD1C3A}</a:tableStyleId>
              </a:tblPr>
              <a:tblGrid>
                <a:gridCol w="2822222">
                  <a:extLst>
                    <a:ext uri="{9D8B030D-6E8A-4147-A177-3AD203B41FA5}">
                      <a16:colId xmlns:a16="http://schemas.microsoft.com/office/drawing/2014/main" val="638732863"/>
                    </a:ext>
                  </a:extLst>
                </a:gridCol>
                <a:gridCol w="3928078">
                  <a:extLst>
                    <a:ext uri="{9D8B030D-6E8A-4147-A177-3AD203B41FA5}">
                      <a16:colId xmlns:a16="http://schemas.microsoft.com/office/drawing/2014/main" val="2815919684"/>
                    </a:ext>
                  </a:extLst>
                </a:gridCol>
                <a:gridCol w="4540293">
                  <a:extLst>
                    <a:ext uri="{9D8B030D-6E8A-4147-A177-3AD203B41FA5}">
                      <a16:colId xmlns:a16="http://schemas.microsoft.com/office/drawing/2014/main" val="2270798913"/>
                    </a:ext>
                  </a:extLst>
                </a:gridCol>
              </a:tblGrid>
              <a:tr h="675470">
                <a:tc>
                  <a:txBody>
                    <a:bodyPr/>
                    <a:lstStyle/>
                    <a:p>
                      <a:pPr algn="ctr"/>
                      <a:r>
                        <a:rPr lang="en-US" sz="2000" dirty="0"/>
                        <a:t>Artifact</a:t>
                      </a:r>
                    </a:p>
                  </a:txBody>
                  <a:tcPr/>
                </a:tc>
                <a:tc>
                  <a:txBody>
                    <a:bodyPr/>
                    <a:lstStyle/>
                    <a:p>
                      <a:pPr algn="ctr"/>
                      <a:r>
                        <a:rPr lang="en-US" sz="2000" dirty="0"/>
                        <a:t>Description</a:t>
                      </a:r>
                    </a:p>
                  </a:txBody>
                  <a:tcPr/>
                </a:tc>
                <a:tc>
                  <a:txBody>
                    <a:bodyPr/>
                    <a:lstStyle/>
                    <a:p>
                      <a:pPr algn="ctr"/>
                      <a:r>
                        <a:rPr lang="en-US" sz="2000" dirty="0"/>
                        <a:t>Balloted IG</a:t>
                      </a:r>
                    </a:p>
                  </a:txBody>
                  <a:tcPr/>
                </a:tc>
                <a:extLst>
                  <a:ext uri="{0D108BD9-81ED-4DB2-BD59-A6C34878D82A}">
                    <a16:rowId xmlns:a16="http://schemas.microsoft.com/office/drawing/2014/main" val="1408389673"/>
                  </a:ext>
                </a:extLst>
              </a:tr>
              <a:tr h="370840">
                <a:tc>
                  <a:txBody>
                    <a:bodyPr/>
                    <a:lstStyle/>
                    <a:p>
                      <a:r>
                        <a:rPr lang="en-US" sz="1800" b="1" i="0" kern="1200" dirty="0">
                          <a:solidFill>
                            <a:schemeClr val="dk1"/>
                          </a:solidFill>
                          <a:effectLst/>
                          <a:latin typeface="+mn-lt"/>
                          <a:ea typeface="+mn-ea"/>
                          <a:cs typeface="+mn-cs"/>
                        </a:rPr>
                        <a:t>Health Care Surveys Content Implementation Guide</a:t>
                      </a:r>
                      <a:endParaRPr lang="en-US" dirty="0"/>
                    </a:p>
                  </a:txBody>
                  <a:tcPr/>
                </a:tc>
                <a:tc>
                  <a:txBody>
                    <a:bodyPr/>
                    <a:lstStyle/>
                    <a:p>
                      <a:r>
                        <a:rPr lang="en-US" sz="1800" b="0" i="0" kern="1200" dirty="0">
                          <a:solidFill>
                            <a:schemeClr val="dk1"/>
                          </a:solidFill>
                          <a:effectLst/>
                          <a:latin typeface="+mn-lt"/>
                          <a:ea typeface="+mn-ea"/>
                          <a:cs typeface="+mn-cs"/>
                        </a:rPr>
                        <a:t>Automated data extraction from inpatient and ambulatory EHRs or clinical data repositories. There are 2 user stories:  Ambulatory and Inpatient/ED</a:t>
                      </a:r>
                      <a:endParaRPr lang="en-US" dirty="0"/>
                    </a:p>
                  </a:txBody>
                  <a:tcPr/>
                </a:tc>
                <a:tc>
                  <a:txBody>
                    <a:bodyPr/>
                    <a:lstStyle/>
                    <a:p>
                      <a:r>
                        <a:rPr lang="en-US" dirty="0">
                          <a:hlinkClick r:id="rId2"/>
                        </a:rPr>
                        <a:t>http://hl7.org/fhir/us/health-care-surveys-reporting/2022Jan/index.html</a:t>
                      </a:r>
                      <a:r>
                        <a:rPr lang="en-US" dirty="0"/>
                        <a:t> </a:t>
                      </a:r>
                    </a:p>
                  </a:txBody>
                  <a:tcPr/>
                </a:tc>
                <a:extLst>
                  <a:ext uri="{0D108BD9-81ED-4DB2-BD59-A6C34878D82A}">
                    <a16:rowId xmlns:a16="http://schemas.microsoft.com/office/drawing/2014/main" val="4037507156"/>
                  </a:ext>
                </a:extLst>
              </a:tr>
              <a:tr h="370840">
                <a:tc>
                  <a:txBody>
                    <a:bodyPr/>
                    <a:lstStyle/>
                    <a:p>
                      <a:r>
                        <a:rPr lang="en-US" sz="1800" b="1" i="0" kern="1200" dirty="0">
                          <a:solidFill>
                            <a:schemeClr val="dk1"/>
                          </a:solidFill>
                          <a:effectLst/>
                          <a:latin typeface="+mn-lt"/>
                          <a:ea typeface="+mn-ea"/>
                          <a:cs typeface="+mn-cs"/>
                        </a:rPr>
                        <a:t>Central Cancer Registry Reporting Implementation Guide</a:t>
                      </a:r>
                      <a:endParaRPr lang="en-US" dirty="0"/>
                    </a:p>
                  </a:txBody>
                  <a:tcPr/>
                </a:tc>
                <a:tc>
                  <a:txBody>
                    <a:bodyPr/>
                    <a:lstStyle/>
                    <a:p>
                      <a:r>
                        <a:rPr lang="en-US" sz="1800" b="0" i="0" kern="1200" dirty="0">
                          <a:solidFill>
                            <a:schemeClr val="dk1"/>
                          </a:solidFill>
                          <a:effectLst/>
                          <a:latin typeface="+mn-lt"/>
                          <a:ea typeface="+mn-ea"/>
                          <a:cs typeface="+mn-cs"/>
                        </a:rPr>
                        <a:t>Transmit cancer case information to state Central Cancer Registries. There is 1 user story: Reporting based on specific criteria with an alternate flow to report on every encounter</a:t>
                      </a:r>
                      <a:endParaRPr lang="en-US" dirty="0"/>
                    </a:p>
                  </a:txBody>
                  <a:tcPr/>
                </a:tc>
                <a:tc>
                  <a:txBody>
                    <a:bodyPr/>
                    <a:lstStyle/>
                    <a:p>
                      <a:r>
                        <a:rPr lang="en-US" dirty="0">
                          <a:hlinkClick r:id="rId3"/>
                        </a:rPr>
                        <a:t>https://hl7.org/fhir/us/central-cancer-registry-reporting/2022Jan/index.html</a:t>
                      </a:r>
                      <a:r>
                        <a:rPr lang="en-US" dirty="0"/>
                        <a:t> </a:t>
                      </a:r>
                    </a:p>
                  </a:txBody>
                  <a:tcPr/>
                </a:tc>
                <a:extLst>
                  <a:ext uri="{0D108BD9-81ED-4DB2-BD59-A6C34878D82A}">
                    <a16:rowId xmlns:a16="http://schemas.microsoft.com/office/drawing/2014/main" val="1236035643"/>
                  </a:ext>
                </a:extLst>
              </a:tr>
              <a:tr h="472956">
                <a:tc>
                  <a:txBody>
                    <a:bodyPr/>
                    <a:lstStyle/>
                    <a:p>
                      <a:r>
                        <a:rPr lang="en-US" sz="1800" b="1" i="0" kern="1200" dirty="0">
                          <a:solidFill>
                            <a:schemeClr val="dk1"/>
                          </a:solidFill>
                          <a:effectLst/>
                          <a:latin typeface="+mn-lt"/>
                          <a:ea typeface="+mn-ea"/>
                          <a:cs typeface="+mn-cs"/>
                        </a:rPr>
                        <a:t>MedMorph Research Data Exchange</a:t>
                      </a:r>
                      <a:endParaRPr lang="en-US" dirty="0"/>
                    </a:p>
                  </a:txBody>
                  <a:tcPr/>
                </a:tc>
                <a:tc>
                  <a:txBody>
                    <a:bodyPr/>
                    <a:lstStyle/>
                    <a:p>
                      <a:r>
                        <a:rPr lang="en-US" dirty="0"/>
                        <a:t>Data collection for research. There are 2 user stories: Onboarding a new data partner and Requesting data not regularly collected only user story 1: Onboarding was balloted</a:t>
                      </a:r>
                    </a:p>
                  </a:txBody>
                  <a:tcPr/>
                </a:tc>
                <a:tc>
                  <a:txBody>
                    <a:bodyPr/>
                    <a:lstStyle/>
                    <a:p>
                      <a:r>
                        <a:rPr lang="en-US" dirty="0">
                          <a:hlinkClick r:id="rId4"/>
                        </a:rPr>
                        <a:t>https://hl7.org/fhir/us/medmorph-research-dex/2022Jan/index.html</a:t>
                      </a:r>
                      <a:r>
                        <a:rPr lang="en-US" dirty="0"/>
                        <a:t> </a:t>
                      </a:r>
                    </a:p>
                    <a:p>
                      <a:endParaRPr lang="en-US" dirty="0"/>
                    </a:p>
                  </a:txBody>
                  <a:tcPr/>
                </a:tc>
                <a:extLst>
                  <a:ext uri="{0D108BD9-81ED-4DB2-BD59-A6C34878D82A}">
                    <a16:rowId xmlns:a16="http://schemas.microsoft.com/office/drawing/2014/main" val="82733625"/>
                  </a:ext>
                </a:extLst>
              </a:tr>
              <a:tr h="370840">
                <a:tc>
                  <a:txBody>
                    <a:bodyPr/>
                    <a:lstStyle/>
                    <a:p>
                      <a:r>
                        <a:rPr lang="en-US" b="1" dirty="0"/>
                        <a:t>Hepatitis C Reporting</a:t>
                      </a:r>
                    </a:p>
                  </a:txBody>
                  <a:tcPr/>
                </a:tc>
                <a:tc>
                  <a:txBody>
                    <a:bodyPr/>
                    <a:lstStyle/>
                    <a:p>
                      <a:r>
                        <a:rPr lang="en-US" dirty="0"/>
                        <a:t>Reusing eCR FHIR IG</a:t>
                      </a:r>
                    </a:p>
                  </a:txBody>
                  <a:tcPr/>
                </a:tc>
                <a:tc>
                  <a:txBody>
                    <a:bodyPr/>
                    <a:lstStyle/>
                    <a:p>
                      <a:r>
                        <a:rPr lang="en-US" sz="1800" b="0" i="0" u="sng" kern="1200" dirty="0">
                          <a:solidFill>
                            <a:schemeClr val="dk1"/>
                          </a:solidFill>
                          <a:effectLst/>
                          <a:latin typeface="+mn-lt"/>
                          <a:ea typeface="+mn-ea"/>
                          <a:cs typeface="+mn-cs"/>
                          <a:hlinkClick r:id="rId5"/>
                        </a:rPr>
                        <a:t>http://build.fhir.org/ig/HL7/case-reporting/</a:t>
                      </a:r>
                      <a:r>
                        <a:rPr lang="en-US" sz="1800" b="0" i="0" u="sng" kern="1200" dirty="0">
                          <a:solidFill>
                            <a:schemeClr val="dk1"/>
                          </a:solidFill>
                          <a:effectLst/>
                          <a:latin typeface="+mn-lt"/>
                          <a:ea typeface="+mn-ea"/>
                          <a:cs typeface="+mn-cs"/>
                        </a:rPr>
                        <a:t> </a:t>
                      </a:r>
                      <a:r>
                        <a:rPr lang="en-US" sz="1800" b="0" i="0" u="none" kern="1200" dirty="0">
                          <a:solidFill>
                            <a:schemeClr val="dk1"/>
                          </a:solidFill>
                          <a:effectLst/>
                          <a:latin typeface="+mn-lt"/>
                          <a:ea typeface="+mn-ea"/>
                          <a:cs typeface="+mn-cs"/>
                        </a:rPr>
                        <a:t>(</a:t>
                      </a:r>
                      <a:r>
                        <a:rPr lang="en-US" sz="1800" b="0" i="0" kern="1200" dirty="0">
                          <a:solidFill>
                            <a:schemeClr val="dk1"/>
                          </a:solidFill>
                          <a:effectLst/>
                          <a:latin typeface="+mn-lt"/>
                          <a:ea typeface="+mn-ea"/>
                          <a:cs typeface="+mn-cs"/>
                        </a:rPr>
                        <a:t>continuous build site)</a:t>
                      </a:r>
                    </a:p>
                  </a:txBody>
                  <a:tcPr/>
                </a:tc>
                <a:extLst>
                  <a:ext uri="{0D108BD9-81ED-4DB2-BD59-A6C34878D82A}">
                    <a16:rowId xmlns:a16="http://schemas.microsoft.com/office/drawing/2014/main" val="450999297"/>
                  </a:ext>
                </a:extLst>
              </a:tr>
            </a:tbl>
          </a:graphicData>
        </a:graphic>
      </p:graphicFrame>
    </p:spTree>
    <p:extLst>
      <p:ext uri="{BB962C8B-B14F-4D97-AF65-F5344CB8AC3E}">
        <p14:creationId xmlns:p14="http://schemas.microsoft.com/office/powerpoint/2010/main" val="150310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4397-0495-4D5D-8598-24B8CC2B0751}"/>
              </a:ext>
            </a:extLst>
          </p:cNvPr>
          <p:cNvSpPr>
            <a:spLocks noGrp="1"/>
          </p:cNvSpPr>
          <p:nvPr>
            <p:ph type="title"/>
          </p:nvPr>
        </p:nvSpPr>
        <p:spPr>
          <a:xfrm>
            <a:off x="173595" y="-227978"/>
            <a:ext cx="11557141" cy="1528308"/>
          </a:xfrm>
        </p:spPr>
        <p:txBody>
          <a:bodyPr vert="horz" lIns="91440" tIns="45720" rIns="91440" bIns="45720" rtlCol="0" anchor="ctr">
            <a:noAutofit/>
          </a:bodyPr>
          <a:lstStyle/>
          <a:p>
            <a:pPr fontAlgn="base">
              <a:spcAft>
                <a:spcPct val="0"/>
              </a:spcAft>
            </a:pPr>
            <a:r>
              <a:rPr lang="en-US" sz="3600" dirty="0"/>
              <a:t>Content IG Ballot Results </a:t>
            </a:r>
          </a:p>
        </p:txBody>
      </p:sp>
      <p:sp>
        <p:nvSpPr>
          <p:cNvPr id="3" name="Content Placeholder 2">
            <a:extLst>
              <a:ext uri="{FF2B5EF4-FFF2-40B4-BE49-F238E27FC236}">
                <a16:creationId xmlns:a16="http://schemas.microsoft.com/office/drawing/2014/main" id="{3805EAD4-B4E9-4148-A814-CFDFB2493C7A}"/>
              </a:ext>
            </a:extLst>
          </p:cNvPr>
          <p:cNvSpPr>
            <a:spLocks noGrp="1"/>
          </p:cNvSpPr>
          <p:nvPr>
            <p:ph idx="1"/>
          </p:nvPr>
        </p:nvSpPr>
        <p:spPr>
          <a:xfrm>
            <a:off x="327577" y="1300329"/>
            <a:ext cx="3664771" cy="5448813"/>
          </a:xfrm>
          <a:solidFill>
            <a:schemeClr val="accent1">
              <a:lumMod val="20000"/>
              <a:lumOff val="80000"/>
            </a:schemeClr>
          </a:solidFill>
        </p:spPr>
        <p:txBody>
          <a:bodyPr>
            <a:normAutofit/>
          </a:bodyPr>
          <a:lstStyle/>
          <a:p>
            <a:pPr marL="0" indent="0" algn="l" fontAlgn="t">
              <a:buNone/>
            </a:pPr>
            <a:r>
              <a:rPr lang="en-US" sz="2400" b="1" i="1" dirty="0">
                <a:solidFill>
                  <a:srgbClr val="002060"/>
                </a:solidFill>
                <a:cs typeface="Calibri" panose="020F0502020204030204" pitchFamily="34" charset="0"/>
              </a:rPr>
              <a:t>Central Cancer Registry Reporting Implementation Guide</a:t>
            </a:r>
            <a:endParaRPr lang="en-US" sz="2400" b="1" i="0" dirty="0">
              <a:solidFill>
                <a:srgbClr val="002060"/>
              </a:solidFill>
            </a:endParaRPr>
          </a:p>
          <a:p>
            <a:pPr algn="l" fontAlgn="t">
              <a:buFont typeface="Arial" panose="020B0604020202020204" pitchFamily="34" charset="0"/>
              <a:buChar char="•"/>
            </a:pPr>
            <a:r>
              <a:rPr lang="en-US" sz="2400" b="0" i="0" dirty="0">
                <a:effectLst/>
              </a:rPr>
              <a:t>Voters - Total Eligible: 148</a:t>
            </a:r>
          </a:p>
          <a:p>
            <a:pPr algn="l" fontAlgn="t">
              <a:buFont typeface="Arial" panose="020B0604020202020204" pitchFamily="34" charset="0"/>
              <a:buChar char="•"/>
            </a:pPr>
            <a:r>
              <a:rPr lang="en-US" sz="2400" b="0" i="0" dirty="0">
                <a:effectLst/>
              </a:rPr>
              <a:t>Voters - Affirmative: 27</a:t>
            </a:r>
          </a:p>
          <a:p>
            <a:pPr algn="l" fontAlgn="t">
              <a:buFont typeface="Arial" panose="020B0604020202020204" pitchFamily="34" charset="0"/>
              <a:buChar char="•"/>
            </a:pPr>
            <a:r>
              <a:rPr lang="en-US" sz="2400" b="0" i="0" dirty="0">
                <a:effectLst/>
              </a:rPr>
              <a:t>Voters - Negative: 30</a:t>
            </a:r>
          </a:p>
          <a:p>
            <a:pPr algn="l" fontAlgn="t">
              <a:buFont typeface="Arial" panose="020B0604020202020204" pitchFamily="34" charset="0"/>
              <a:buChar char="•"/>
            </a:pPr>
            <a:r>
              <a:rPr lang="en-US" sz="2400" b="0" i="0" dirty="0">
                <a:effectLst/>
              </a:rPr>
              <a:t>Voters - Abstain: 57</a:t>
            </a:r>
          </a:p>
          <a:p>
            <a:pPr algn="l" fontAlgn="t">
              <a:buFont typeface="Arial" panose="020B0604020202020204" pitchFamily="34" charset="0"/>
              <a:buChar char="•"/>
            </a:pPr>
            <a:r>
              <a:rPr lang="en-US" sz="2400" b="0" i="0" dirty="0">
                <a:effectLst/>
              </a:rPr>
              <a:t>Approval Status: Not Passing (so far)</a:t>
            </a:r>
          </a:p>
          <a:p>
            <a:pPr algn="l" fontAlgn="t">
              <a:buFont typeface="Arial" panose="020B0604020202020204" pitchFamily="34" charset="0"/>
              <a:buChar char="•"/>
            </a:pPr>
            <a:r>
              <a:rPr lang="en-US" sz="2400" dirty="0"/>
              <a:t># of Comments: 60/44/32</a:t>
            </a:r>
          </a:p>
          <a:p>
            <a:pPr algn="l" fontAlgn="t">
              <a:buFont typeface="Arial" panose="020B0604020202020204" pitchFamily="34" charset="0"/>
              <a:buChar char="•"/>
            </a:pPr>
            <a:r>
              <a:rPr lang="en-US" sz="1800" b="1" dirty="0"/>
              <a:t>Block Vote 1: PASSED – 16 comments dispositioned</a:t>
            </a:r>
          </a:p>
          <a:p>
            <a:pPr algn="l" fontAlgn="t">
              <a:buFont typeface="Arial" panose="020B0604020202020204" pitchFamily="34" charset="0"/>
              <a:buChar char="•"/>
            </a:pPr>
            <a:r>
              <a:rPr lang="en-US" sz="1800" b="1" dirty="0"/>
              <a:t>Block Vote 2: PASSED – 12 comments dispositioned</a:t>
            </a:r>
          </a:p>
          <a:p>
            <a:pPr lvl="1">
              <a:lnSpc>
                <a:spcPct val="120000"/>
              </a:lnSpc>
              <a:spcBef>
                <a:spcPts val="600"/>
              </a:spcBef>
            </a:pPr>
            <a:endParaRPr lang="en-US" sz="2000" dirty="0"/>
          </a:p>
        </p:txBody>
      </p:sp>
      <p:sp>
        <p:nvSpPr>
          <p:cNvPr id="4" name="Content Placeholder 2">
            <a:extLst>
              <a:ext uri="{FF2B5EF4-FFF2-40B4-BE49-F238E27FC236}">
                <a16:creationId xmlns:a16="http://schemas.microsoft.com/office/drawing/2014/main" id="{836A84A7-5507-4195-B85D-1F32A2407C4C}"/>
              </a:ext>
            </a:extLst>
          </p:cNvPr>
          <p:cNvSpPr txBox="1">
            <a:spLocks/>
          </p:cNvSpPr>
          <p:nvPr/>
        </p:nvSpPr>
        <p:spPr>
          <a:xfrm>
            <a:off x="4391325" y="1232596"/>
            <a:ext cx="3664771" cy="5516546"/>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buNone/>
            </a:pPr>
            <a:r>
              <a:rPr lang="en-US" sz="2400" b="1" i="1" dirty="0">
                <a:solidFill>
                  <a:srgbClr val="002060"/>
                </a:solidFill>
                <a:latin typeface="Calibri" panose="020F0502020204030204" pitchFamily="34" charset="0"/>
                <a:cs typeface="Calibri" panose="020F0502020204030204" pitchFamily="34" charset="0"/>
              </a:rPr>
              <a:t>Health Care Surveys Content Implementation Guide</a:t>
            </a:r>
          </a:p>
          <a:p>
            <a:pPr fontAlgn="t"/>
            <a:r>
              <a:rPr lang="en-US" sz="2400" dirty="0"/>
              <a:t>Voters - Total Eligible: </a:t>
            </a:r>
            <a:r>
              <a:rPr lang="en-US" sz="2400" b="0" i="0" dirty="0">
                <a:effectLst/>
              </a:rPr>
              <a:t>136</a:t>
            </a:r>
          </a:p>
          <a:p>
            <a:pPr algn="l" fontAlgn="t">
              <a:buFont typeface="Arial" panose="020B0604020202020204" pitchFamily="34" charset="0"/>
              <a:buChar char="•"/>
            </a:pPr>
            <a:r>
              <a:rPr lang="en-US" sz="2400" b="0" i="0" dirty="0">
                <a:effectLst/>
              </a:rPr>
              <a:t>Voters - Affirmative: 20</a:t>
            </a:r>
          </a:p>
          <a:p>
            <a:pPr algn="l" fontAlgn="t">
              <a:buFont typeface="Arial" panose="020B0604020202020204" pitchFamily="34" charset="0"/>
              <a:buChar char="•"/>
            </a:pPr>
            <a:r>
              <a:rPr lang="en-US" sz="2400" b="0" i="0" dirty="0">
                <a:effectLst/>
              </a:rPr>
              <a:t>Voters - Negative: 25</a:t>
            </a:r>
          </a:p>
          <a:p>
            <a:pPr algn="l" fontAlgn="t">
              <a:buFont typeface="Arial" panose="020B0604020202020204" pitchFamily="34" charset="0"/>
              <a:buChar char="•"/>
            </a:pPr>
            <a:r>
              <a:rPr lang="en-US" sz="2400" b="0" i="0" dirty="0">
                <a:effectLst/>
              </a:rPr>
              <a:t>Voters - Abstain: 60</a:t>
            </a:r>
          </a:p>
          <a:p>
            <a:pPr algn="l" fontAlgn="t">
              <a:buFont typeface="Arial" panose="020B0604020202020204" pitchFamily="34" charset="0"/>
              <a:buChar char="•"/>
            </a:pPr>
            <a:r>
              <a:rPr lang="en-US" sz="2400" b="0" i="0" dirty="0">
                <a:effectLst/>
              </a:rPr>
              <a:t>Approval Status: Not Passing (so far)</a:t>
            </a:r>
          </a:p>
          <a:p>
            <a:pPr fontAlgn="t"/>
            <a:r>
              <a:rPr lang="en-US" sz="2400" dirty="0"/>
              <a:t># of Comments: 36/24</a:t>
            </a:r>
          </a:p>
          <a:p>
            <a:pPr fontAlgn="t"/>
            <a:r>
              <a:rPr lang="en-US" sz="1800" b="1" dirty="0"/>
              <a:t>Block Vote 1 passed= 12 comments dispositioned </a:t>
            </a:r>
          </a:p>
          <a:p>
            <a:pPr algn="l" fontAlgn="t">
              <a:buFont typeface="Arial" panose="020B0604020202020204" pitchFamily="34" charset="0"/>
              <a:buChar char="•"/>
            </a:pPr>
            <a:endParaRPr lang="en-US" sz="2400" b="0" i="0" dirty="0">
              <a:effectLst/>
            </a:endParaRPr>
          </a:p>
          <a:p>
            <a:pPr lvl="1">
              <a:lnSpc>
                <a:spcPct val="120000"/>
              </a:lnSpc>
              <a:spcBef>
                <a:spcPts val="600"/>
              </a:spcBef>
            </a:pPr>
            <a:endParaRPr lang="en-US" sz="2000" dirty="0"/>
          </a:p>
        </p:txBody>
      </p:sp>
      <p:sp>
        <p:nvSpPr>
          <p:cNvPr id="5" name="Content Placeholder 2">
            <a:extLst>
              <a:ext uri="{FF2B5EF4-FFF2-40B4-BE49-F238E27FC236}">
                <a16:creationId xmlns:a16="http://schemas.microsoft.com/office/drawing/2014/main" id="{72DC32D0-938A-48CC-BEEF-79A2D1E457A3}"/>
              </a:ext>
            </a:extLst>
          </p:cNvPr>
          <p:cNvSpPr txBox="1">
            <a:spLocks/>
          </p:cNvSpPr>
          <p:nvPr/>
        </p:nvSpPr>
        <p:spPr>
          <a:xfrm>
            <a:off x="8448674" y="1232595"/>
            <a:ext cx="3664771" cy="4596703"/>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buNone/>
            </a:pPr>
            <a:r>
              <a:rPr lang="en-US" sz="2400" b="1" i="1" dirty="0">
                <a:solidFill>
                  <a:srgbClr val="002060"/>
                </a:solidFill>
                <a:latin typeface="Calibri" panose="020F0502020204030204" pitchFamily="34" charset="0"/>
                <a:cs typeface="Calibri" panose="020F0502020204030204" pitchFamily="34" charset="0"/>
              </a:rPr>
              <a:t>MedMorph Research Data Exchange Implementation Guide</a:t>
            </a:r>
          </a:p>
          <a:p>
            <a:pPr fontAlgn="t"/>
            <a:r>
              <a:rPr lang="en-US" sz="2400" dirty="0"/>
              <a:t>Voters - Total Eligible: 149</a:t>
            </a:r>
          </a:p>
          <a:p>
            <a:pPr fontAlgn="t"/>
            <a:r>
              <a:rPr lang="en-US" sz="2400" dirty="0"/>
              <a:t>Voters - Affirmative: 39</a:t>
            </a:r>
          </a:p>
          <a:p>
            <a:pPr fontAlgn="t"/>
            <a:r>
              <a:rPr lang="en-US" sz="2400" dirty="0"/>
              <a:t>Voters - Negative: 23</a:t>
            </a:r>
          </a:p>
          <a:p>
            <a:pPr fontAlgn="t"/>
            <a:r>
              <a:rPr lang="en-US" sz="2400" dirty="0"/>
              <a:t>Voters - Abstain: 57</a:t>
            </a:r>
          </a:p>
          <a:p>
            <a:pPr fontAlgn="t"/>
            <a:r>
              <a:rPr lang="en-US" sz="2400" dirty="0"/>
              <a:t>Approval Status: Passing</a:t>
            </a:r>
          </a:p>
          <a:p>
            <a:pPr fontAlgn="t"/>
            <a:r>
              <a:rPr lang="en-US" sz="2400" dirty="0"/>
              <a:t># of Comments: 31</a:t>
            </a:r>
          </a:p>
          <a:p>
            <a:pPr marL="0" indent="0" fontAlgn="t">
              <a:buNone/>
            </a:pPr>
            <a:endParaRPr lang="en-US" sz="2000" dirty="0"/>
          </a:p>
        </p:txBody>
      </p:sp>
    </p:spTree>
    <p:extLst>
      <p:ext uri="{BB962C8B-B14F-4D97-AF65-F5344CB8AC3E}">
        <p14:creationId xmlns:p14="http://schemas.microsoft.com/office/powerpoint/2010/main" val="284070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C1A6-BF22-476D-BDA8-E505F73E1DEA}"/>
              </a:ext>
            </a:extLst>
          </p:cNvPr>
          <p:cNvSpPr>
            <a:spLocks noGrp="1"/>
          </p:cNvSpPr>
          <p:nvPr>
            <p:ph type="title"/>
          </p:nvPr>
        </p:nvSpPr>
        <p:spPr/>
        <p:txBody>
          <a:bodyPr>
            <a:normAutofit/>
          </a:bodyPr>
          <a:lstStyle/>
          <a:p>
            <a:r>
              <a:rPr lang="en-US" sz="3600" dirty="0"/>
              <a:t>Reference Architecture IG Update</a:t>
            </a:r>
          </a:p>
        </p:txBody>
      </p:sp>
      <p:sp>
        <p:nvSpPr>
          <p:cNvPr id="3" name="Content Placeholder 2">
            <a:extLst>
              <a:ext uri="{FF2B5EF4-FFF2-40B4-BE49-F238E27FC236}">
                <a16:creationId xmlns:a16="http://schemas.microsoft.com/office/drawing/2014/main" id="{A98FE299-425C-4CA9-BF98-E56142169EEA}"/>
              </a:ext>
            </a:extLst>
          </p:cNvPr>
          <p:cNvSpPr>
            <a:spLocks noGrp="1"/>
          </p:cNvSpPr>
          <p:nvPr>
            <p:ph idx="1"/>
          </p:nvPr>
        </p:nvSpPr>
        <p:spPr>
          <a:xfrm>
            <a:off x="838200" y="1610633"/>
            <a:ext cx="10515600" cy="4850946"/>
          </a:xfrm>
        </p:spPr>
        <p:txBody>
          <a:bodyPr>
            <a:normAutofit/>
          </a:bodyPr>
          <a:lstStyle/>
          <a:p>
            <a:r>
              <a:rPr lang="en-US" dirty="0"/>
              <a:t>The RA on the MedMorph RA Confluence has been incorporated into the FHIR IG Build and can be found here: </a:t>
            </a:r>
          </a:p>
          <a:p>
            <a:pPr lvl="1"/>
            <a:r>
              <a:rPr lang="en-US" dirty="0">
                <a:hlinkClick r:id="rId2"/>
              </a:rPr>
              <a:t>http://build.fhir.org/ig/HL7/fhir-medmorph/</a:t>
            </a:r>
            <a:r>
              <a:rPr lang="en-US" dirty="0"/>
              <a:t> </a:t>
            </a:r>
          </a:p>
          <a:p>
            <a:r>
              <a:rPr lang="en-US" dirty="0"/>
              <a:t>Next Steps</a:t>
            </a:r>
          </a:p>
          <a:p>
            <a:pPr marL="742950" marR="0" lvl="1" indent="-285750">
              <a:lnSpc>
                <a:spcPct val="107000"/>
              </a:lnSpc>
              <a:spcBef>
                <a:spcPts val="0"/>
              </a:spcBef>
              <a:spcAft>
                <a:spcPts val="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Finalize dispositions for FHIR 35293, 30317, 30723</a:t>
            </a:r>
            <a:endParaRPr lang="en-US" dirty="0">
              <a:effectLst/>
              <a:ea typeface="Calibri" panose="020F0502020204030204" pitchFamily="34" charset="0"/>
              <a:cs typeface="Times New Roman" panose="02020603050405020304" pitchFamily="18" charset="0"/>
            </a:endParaRPr>
          </a:p>
          <a:p>
            <a:pPr marL="1200150" lvl="2" indent="-285750">
              <a:lnSpc>
                <a:spcPct val="107000"/>
              </a:lnSpc>
              <a:spcBef>
                <a:spcPts val="0"/>
              </a:spcBef>
              <a:buFont typeface="Courier New" panose="02070309020205020404" pitchFamily="49" charset="0"/>
              <a:buChar char="o"/>
            </a:pPr>
            <a:r>
              <a:rPr lang="en-US" sz="2400" dirty="0">
                <a:effectLst/>
                <a:ea typeface="Calibri" panose="020F0502020204030204" pitchFamily="34" charset="0"/>
                <a:cs typeface="Calibri" panose="020F0502020204030204" pitchFamily="34" charset="0"/>
              </a:rPr>
              <a:t>Formally vote on above comments through the HL7 PH WG</a:t>
            </a:r>
            <a:endParaRPr lang="en-US" sz="24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Look at CREDs IG determine impact/integration on RA IG</a:t>
            </a:r>
            <a:endParaRPr lang="en-US"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Look at Hybrid/Intermediary IG (FAST) project to determine impact/integration on RA IG</a:t>
            </a:r>
          </a:p>
          <a:p>
            <a:pPr marL="742950" marR="0" lvl="1" indent="-285750">
              <a:lnSpc>
                <a:spcPct val="107000"/>
              </a:lnSpc>
              <a:spcBef>
                <a:spcPts val="0"/>
              </a:spcBef>
              <a:spcAft>
                <a:spcPts val="800"/>
              </a:spcAft>
              <a:buFont typeface="Courier New" panose="02070309020205020404" pitchFamily="49" charset="0"/>
              <a:buChar char="o"/>
            </a:pPr>
            <a:r>
              <a:rPr lang="en-US" dirty="0">
                <a:ea typeface="Calibri" panose="020F0502020204030204" pitchFamily="34" charset="0"/>
                <a:cs typeface="Calibri" panose="020F0502020204030204" pitchFamily="34" charset="0"/>
              </a:rPr>
              <a:t>Make final changes/updates</a:t>
            </a:r>
          </a:p>
          <a:p>
            <a:pPr marL="742950" marR="0" lvl="1" indent="-285750">
              <a:lnSpc>
                <a:spcPct val="107000"/>
              </a:lnSpc>
              <a:spcBef>
                <a:spcPts val="0"/>
              </a:spcBef>
              <a:spcAft>
                <a:spcPts val="8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Submit RA IG to HL7 for approval to republish</a:t>
            </a:r>
            <a:endParaRPr lang="en-US" dirty="0">
              <a:effectLst/>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329013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USCDI Updates</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Becky Angeles</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85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RoadMap: Interactive Working Session</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Moderator: Maria Michaels</a:t>
            </a:r>
          </a:p>
          <a:p>
            <a:pPr algn="l"/>
            <a:r>
              <a:rPr lang="en-US"/>
              <a:t>Participants: </a:t>
            </a:r>
            <a:r>
              <a:rPr lang="en-US" dirty="0"/>
              <a:t>TEP Members</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55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Project Next Steps</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87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7350-78B1-4CFA-A128-0D4CF121EECE}"/>
              </a:ext>
            </a:extLst>
          </p:cNvPr>
          <p:cNvSpPr>
            <a:spLocks noGrp="1"/>
          </p:cNvSpPr>
          <p:nvPr>
            <p:ph type="title"/>
          </p:nvPr>
        </p:nvSpPr>
        <p:spPr>
          <a:xfrm>
            <a:off x="838200" y="365125"/>
            <a:ext cx="10515600" cy="835025"/>
          </a:xfrm>
        </p:spPr>
        <p:txBody>
          <a:bodyPr vert="horz" lIns="91440" tIns="45720" rIns="91440" bIns="45720" rtlCol="0" anchor="ctr">
            <a:normAutofit/>
          </a:bodyPr>
          <a:lstStyle/>
          <a:p>
            <a:r>
              <a:rPr lang="en-US" sz="3600" dirty="0"/>
              <a:t>MedMorph Next Steps</a:t>
            </a:r>
          </a:p>
        </p:txBody>
      </p:sp>
      <p:sp>
        <p:nvSpPr>
          <p:cNvPr id="3" name="Content Placeholder 2">
            <a:extLst>
              <a:ext uri="{FF2B5EF4-FFF2-40B4-BE49-F238E27FC236}">
                <a16:creationId xmlns:a16="http://schemas.microsoft.com/office/drawing/2014/main" id="{D7672669-82B4-48EF-B689-94C042E33FA3}"/>
              </a:ext>
            </a:extLst>
          </p:cNvPr>
          <p:cNvSpPr>
            <a:spLocks noGrp="1"/>
          </p:cNvSpPr>
          <p:nvPr>
            <p:ph idx="1"/>
          </p:nvPr>
        </p:nvSpPr>
        <p:spPr>
          <a:xfrm>
            <a:off x="838200" y="1300328"/>
            <a:ext cx="10515600" cy="5026044"/>
          </a:xfrm>
        </p:spPr>
        <p:txBody>
          <a:bodyPr>
            <a:normAutofit lnSpcReduction="10000"/>
          </a:bodyPr>
          <a:lstStyle/>
          <a:p>
            <a:r>
              <a:rPr lang="en-US" dirty="0"/>
              <a:t>Reference Architecture Workgroup</a:t>
            </a:r>
          </a:p>
          <a:p>
            <a:pPr lvl="1"/>
            <a:r>
              <a:rPr lang="en-US" dirty="0"/>
              <a:t>Work with the PH WG to complete ballot reconciliation on RA and Content Implementation Guides (IG)</a:t>
            </a:r>
          </a:p>
          <a:p>
            <a:pPr lvl="1"/>
            <a:r>
              <a:rPr lang="en-US" dirty="0"/>
              <a:t>Republish RA IG</a:t>
            </a:r>
          </a:p>
          <a:p>
            <a:pPr lvl="1"/>
            <a:r>
              <a:rPr lang="en-US" dirty="0"/>
              <a:t>Finalize Ballot Disposition process for the Content IGs</a:t>
            </a:r>
          </a:p>
          <a:p>
            <a:pPr lvl="1"/>
            <a:r>
              <a:rPr lang="en-US" dirty="0"/>
              <a:t>Republish Content IGs</a:t>
            </a:r>
          </a:p>
          <a:p>
            <a:r>
              <a:rPr lang="en-US" dirty="0"/>
              <a:t>Real World Pilot Testing</a:t>
            </a:r>
          </a:p>
          <a:p>
            <a:pPr lvl="1"/>
            <a:r>
              <a:rPr lang="en-US" dirty="0"/>
              <a:t>Continue piloting</a:t>
            </a:r>
          </a:p>
          <a:p>
            <a:r>
              <a:rPr lang="en-US" dirty="0"/>
              <a:t>Evaluation Workgroup</a:t>
            </a:r>
          </a:p>
          <a:p>
            <a:pPr lvl="1"/>
            <a:r>
              <a:rPr lang="en-US" dirty="0"/>
              <a:t>Execute Short Term Evaluation in Real World Pilots</a:t>
            </a:r>
          </a:p>
          <a:p>
            <a:pPr lvl="1"/>
            <a:r>
              <a:rPr lang="en-US" dirty="0"/>
              <a:t>Develop Plan to execute Long Term Evaluation </a:t>
            </a:r>
          </a:p>
          <a:p>
            <a:r>
              <a:rPr lang="en-US" dirty="0"/>
              <a:t>Draft Project Roadmap</a:t>
            </a:r>
          </a:p>
          <a:p>
            <a:pPr lvl="1"/>
            <a:r>
              <a:rPr lang="en-US" dirty="0"/>
              <a:t>Completion slated for July 2022</a:t>
            </a:r>
          </a:p>
          <a:p>
            <a:pPr marL="0" indent="0">
              <a:buNone/>
            </a:pPr>
            <a:endParaRPr lang="en-US" dirty="0"/>
          </a:p>
        </p:txBody>
      </p:sp>
    </p:spTree>
    <p:extLst>
      <p:ext uri="{BB962C8B-B14F-4D97-AF65-F5344CB8AC3E}">
        <p14:creationId xmlns:p14="http://schemas.microsoft.com/office/powerpoint/2010/main" val="307982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Closing</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59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3771-479B-4440-B2A7-86E792FB0EE6}"/>
              </a:ext>
            </a:extLst>
          </p:cNvPr>
          <p:cNvSpPr>
            <a:spLocks noGrp="1"/>
          </p:cNvSpPr>
          <p:nvPr>
            <p:ph type="title"/>
          </p:nvPr>
        </p:nvSpPr>
        <p:spPr>
          <a:xfrm>
            <a:off x="272142" y="0"/>
            <a:ext cx="10515600" cy="1325563"/>
          </a:xfrm>
        </p:spPr>
        <p:txBody>
          <a:bodyPr>
            <a:normAutofit/>
          </a:bodyPr>
          <a:lstStyle/>
          <a:p>
            <a:r>
              <a:rPr lang="en-US" sz="3600" dirty="0"/>
              <a:t>Upcoming MedMorph Meetings</a:t>
            </a:r>
          </a:p>
        </p:txBody>
      </p:sp>
      <p:sp>
        <p:nvSpPr>
          <p:cNvPr id="3" name="Content Placeholder 2">
            <a:extLst>
              <a:ext uri="{FF2B5EF4-FFF2-40B4-BE49-F238E27FC236}">
                <a16:creationId xmlns:a16="http://schemas.microsoft.com/office/drawing/2014/main" id="{1863E1D0-A7F5-4A2E-9459-7524CBCBD317}"/>
              </a:ext>
            </a:extLst>
          </p:cNvPr>
          <p:cNvSpPr>
            <a:spLocks noGrp="1"/>
          </p:cNvSpPr>
          <p:nvPr>
            <p:ph idx="1"/>
          </p:nvPr>
        </p:nvSpPr>
        <p:spPr>
          <a:xfrm>
            <a:off x="272142" y="1115105"/>
            <a:ext cx="10802257" cy="5660572"/>
          </a:xfrm>
        </p:spPr>
        <p:txBody>
          <a:bodyPr>
            <a:normAutofit fontScale="47500" lnSpcReduction="20000"/>
          </a:bodyPr>
          <a:lstStyle/>
          <a:p>
            <a:pPr>
              <a:lnSpc>
                <a:spcPct val="120000"/>
              </a:lnSpc>
            </a:pPr>
            <a:r>
              <a:rPr lang="en-US" sz="5100" dirty="0">
                <a:solidFill>
                  <a:srgbClr val="0070C0"/>
                </a:solidFill>
              </a:rPr>
              <a:t>Next Full TEP Meeting</a:t>
            </a:r>
          </a:p>
          <a:p>
            <a:pPr lvl="1">
              <a:lnSpc>
                <a:spcPct val="120000"/>
              </a:lnSpc>
            </a:pPr>
            <a:r>
              <a:rPr lang="en-US" sz="3800" dirty="0"/>
              <a:t>Tuesday May 17</a:t>
            </a:r>
            <a:r>
              <a:rPr lang="en-US" sz="3800" baseline="30000" dirty="0"/>
              <a:t>th</a:t>
            </a:r>
            <a:r>
              <a:rPr lang="en-US" sz="3800" dirty="0"/>
              <a:t> , 3-4 pm ET / 2-3pm CT / 1-2 pm MT / 12-1 pm PT</a:t>
            </a:r>
          </a:p>
          <a:p>
            <a:pPr>
              <a:lnSpc>
                <a:spcPct val="120000"/>
              </a:lnSpc>
            </a:pPr>
            <a:r>
              <a:rPr lang="en-US" sz="5100" dirty="0">
                <a:solidFill>
                  <a:srgbClr val="0070C0"/>
                </a:solidFill>
              </a:rPr>
              <a:t>Reference Architecture Workgroup (Weekly)</a:t>
            </a:r>
          </a:p>
          <a:p>
            <a:pPr lvl="1">
              <a:lnSpc>
                <a:spcPct val="120000"/>
              </a:lnSpc>
            </a:pPr>
            <a:r>
              <a:rPr lang="en-US" sz="3800" dirty="0"/>
              <a:t>Wednesdays @ 1-2pm ET / 12-1pm CT / 11am-12pm MT / 10-11am PT</a:t>
            </a:r>
          </a:p>
          <a:p>
            <a:pPr>
              <a:lnSpc>
                <a:spcPct val="120000"/>
              </a:lnSpc>
            </a:pPr>
            <a:r>
              <a:rPr lang="en-US" sz="5100" dirty="0">
                <a:solidFill>
                  <a:srgbClr val="0070C0"/>
                </a:solidFill>
              </a:rPr>
              <a:t>HL7 Public Health WG Meetings (Weekly)</a:t>
            </a:r>
          </a:p>
          <a:p>
            <a:pPr lvl="1">
              <a:lnSpc>
                <a:spcPct val="120000"/>
              </a:lnSpc>
            </a:pPr>
            <a:r>
              <a:rPr lang="en-US" sz="3800" dirty="0"/>
              <a:t>Where MedMorph formally presents draft ballot comment dispositions for a formal vote and approval</a:t>
            </a:r>
          </a:p>
          <a:p>
            <a:pPr lvl="1">
              <a:lnSpc>
                <a:spcPct val="120000"/>
              </a:lnSpc>
            </a:pPr>
            <a:r>
              <a:rPr lang="en-US" sz="3800" dirty="0"/>
              <a:t>Thursdays @ 4-5 pm ET/ 3-4 pm CT/ 2-3 pm MT/ 1-2 pm PT</a:t>
            </a:r>
          </a:p>
          <a:p>
            <a:pPr lvl="1">
              <a:lnSpc>
                <a:spcPct val="120000"/>
              </a:lnSpc>
            </a:pPr>
            <a:r>
              <a:rPr lang="en-US" sz="3800" dirty="0">
                <a:hlinkClick r:id="rId2"/>
              </a:rPr>
              <a:t>https://confluence.hl7.org/pages/viewpage.action?pageId=4489402</a:t>
            </a:r>
            <a:r>
              <a:rPr lang="en-US" sz="3800" dirty="0"/>
              <a:t> </a:t>
            </a:r>
          </a:p>
          <a:p>
            <a:pPr>
              <a:lnSpc>
                <a:spcPct val="120000"/>
              </a:lnSpc>
            </a:pPr>
            <a:r>
              <a:rPr lang="en-US" sz="5100" dirty="0">
                <a:solidFill>
                  <a:srgbClr val="0070C0"/>
                </a:solidFill>
              </a:rPr>
              <a:t>May 2022 HL7 FHIR Connectathon May 2-4 </a:t>
            </a:r>
            <a:r>
              <a:rPr lang="en-US" sz="2900" dirty="0"/>
              <a:t>(MedMorph will not have a dedicated track but will participate in other tracks)</a:t>
            </a:r>
          </a:p>
          <a:p>
            <a:pPr lvl="1">
              <a:lnSpc>
                <a:spcPct val="120000"/>
              </a:lnSpc>
            </a:pPr>
            <a:r>
              <a:rPr lang="en-US" sz="3800" dirty="0">
                <a:hlinkClick r:id="rId3"/>
              </a:rPr>
              <a:t>https://www.hl7.org/events/fhir/connectathon/2022/05/</a:t>
            </a:r>
            <a:r>
              <a:rPr lang="en-US" sz="3800" dirty="0"/>
              <a:t> </a:t>
            </a:r>
          </a:p>
          <a:p>
            <a:pPr lvl="1">
              <a:lnSpc>
                <a:spcPct val="120000"/>
              </a:lnSpc>
            </a:pPr>
            <a:r>
              <a:rPr lang="en-US" sz="3800" dirty="0"/>
              <a:t>Registration Fees: Member – $275   Non-Member- $400</a:t>
            </a:r>
          </a:p>
          <a:p>
            <a:pPr>
              <a:lnSpc>
                <a:spcPct val="120000"/>
              </a:lnSpc>
            </a:pPr>
            <a:r>
              <a:rPr lang="en-US" sz="5100" dirty="0">
                <a:solidFill>
                  <a:srgbClr val="0070C0"/>
                </a:solidFill>
              </a:rPr>
              <a:t>May 2022 HL7 Workgroup Meeting May 9-13</a:t>
            </a:r>
          </a:p>
          <a:p>
            <a:pPr lvl="1">
              <a:lnSpc>
                <a:spcPct val="120000"/>
              </a:lnSpc>
            </a:pPr>
            <a:r>
              <a:rPr lang="en-US" sz="3800" dirty="0">
                <a:hlinkClick r:id="rId4"/>
              </a:rPr>
              <a:t>https://www.hl7.org/events/working_group_meeting/2022/05/</a:t>
            </a:r>
            <a:r>
              <a:rPr lang="en-US" sz="3800" dirty="0"/>
              <a:t> </a:t>
            </a:r>
          </a:p>
          <a:p>
            <a:pPr lvl="2">
              <a:lnSpc>
                <a:spcPct val="120000"/>
              </a:lnSpc>
            </a:pPr>
            <a:r>
              <a:rPr lang="en-US" sz="3400" dirty="0"/>
              <a:t>Registration Fees: Member=$350 Non-member=$525</a:t>
            </a:r>
            <a:endParaRPr lang="en-US" dirty="0"/>
          </a:p>
        </p:txBody>
      </p:sp>
    </p:spTree>
    <p:extLst>
      <p:ext uri="{BB962C8B-B14F-4D97-AF65-F5344CB8AC3E}">
        <p14:creationId xmlns:p14="http://schemas.microsoft.com/office/powerpoint/2010/main" val="4006894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391721" y="0"/>
            <a:ext cx="10515600" cy="1325563"/>
          </a:xfrm>
        </p:spPr>
        <p:txBody>
          <a:bodyPr>
            <a:normAutofit/>
          </a:bodyPr>
          <a:lstStyle/>
          <a:p>
            <a:r>
              <a:rPr lang="en-US" sz="360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232064" y="1744877"/>
            <a:ext cx="11634354" cy="4038979"/>
          </a:xfrm>
        </p:spPr>
        <p:txBody>
          <a:bodyPr>
            <a:normAutofit/>
          </a:bodyPr>
          <a:lstStyle/>
          <a:p>
            <a:pPr marL="0" indent="0">
              <a:buNone/>
            </a:pPr>
            <a:r>
              <a:rPr lang="en-US" sz="2000" dirty="0"/>
              <a:t>CDC Team</a:t>
            </a:r>
          </a:p>
          <a:p>
            <a:pPr lvl="1"/>
            <a:r>
              <a:rPr lang="en-US" sz="1800" dirty="0"/>
              <a:t>Maria Michaels: </a:t>
            </a:r>
            <a:r>
              <a:rPr lang="en-US" sz="1800" dirty="0">
                <a:hlinkClick r:id="rId3"/>
              </a:rPr>
              <a:t>ktx2@cdc.gov</a:t>
            </a:r>
            <a:r>
              <a:rPr lang="en-US" sz="1800" dirty="0"/>
              <a:t> </a:t>
            </a:r>
          </a:p>
          <a:p>
            <a:pPr lvl="1"/>
            <a:r>
              <a:rPr lang="en-US" sz="1800" dirty="0"/>
              <a:t>Brian Gugerty: </a:t>
            </a:r>
            <a:r>
              <a:rPr lang="en-US" sz="1800" dirty="0">
                <a:hlinkClick r:id="rId4"/>
              </a:rPr>
              <a:t>vaz6@cdc.gov</a:t>
            </a:r>
            <a:endParaRPr lang="en-US" sz="1800" dirty="0"/>
          </a:p>
          <a:p>
            <a:pPr lvl="1"/>
            <a:r>
              <a:rPr lang="en-US" sz="1800" dirty="0"/>
              <a:t>Cynthia Bush: </a:t>
            </a:r>
            <a:r>
              <a:rPr lang="en-US" sz="1800" dirty="0">
                <a:hlinkClick r:id="rId5"/>
              </a:rPr>
              <a:t>pdz1@cdc.gov</a:t>
            </a:r>
            <a:endParaRPr lang="en-US" sz="1800" dirty="0"/>
          </a:p>
          <a:p>
            <a:pPr lvl="1"/>
            <a:r>
              <a:rPr lang="en-US" sz="1800" dirty="0"/>
              <a:t>Jenny Couse: </a:t>
            </a:r>
            <a:r>
              <a:rPr lang="en-US" sz="1800" dirty="0">
                <a:hlinkClick r:id="rId6"/>
              </a:rPr>
              <a:t>lrz3@cdc.gov</a:t>
            </a:r>
            <a:r>
              <a:rPr lang="en-US" sz="1800" dirty="0"/>
              <a:t> </a:t>
            </a:r>
          </a:p>
          <a:p>
            <a:pPr lvl="1"/>
            <a:r>
              <a:rPr lang="da-DK" sz="1800" b="0" i="0" dirty="0">
                <a:solidFill>
                  <a:srgbClr val="202124"/>
                </a:solidFill>
                <a:effectLst/>
              </a:rPr>
              <a:t>Kasey Diebold: </a:t>
            </a:r>
            <a:r>
              <a:rPr lang="da-DK" sz="1800" b="0" u="none" strike="noStrike" dirty="0">
                <a:solidFill>
                  <a:srgbClr val="1A73E8"/>
                </a:solidFill>
                <a:effectLst/>
                <a:hlinkClick r:id="rId7"/>
              </a:rPr>
              <a:t>ykl4@cdc.gov</a:t>
            </a:r>
            <a:endParaRPr lang="da-DK" sz="1800" b="0" dirty="0">
              <a:solidFill>
                <a:srgbClr val="3C4043"/>
              </a:solidFill>
              <a:effectLst/>
            </a:endParaRPr>
          </a:p>
          <a:p>
            <a:pPr lvl="1"/>
            <a:r>
              <a:rPr lang="pl-PL" sz="1800" b="0" i="0" dirty="0">
                <a:solidFill>
                  <a:srgbClr val="222222"/>
                </a:solidFill>
                <a:effectLst/>
              </a:rPr>
              <a:t>Sandy Jones</a:t>
            </a:r>
            <a:r>
              <a:rPr lang="en-US" sz="1800" b="0" i="0" dirty="0">
                <a:solidFill>
                  <a:srgbClr val="222222"/>
                </a:solidFill>
                <a:effectLst/>
              </a:rPr>
              <a:t>: </a:t>
            </a:r>
            <a:r>
              <a:rPr lang="pl-PL" sz="1800" b="0" i="0" dirty="0">
                <a:solidFill>
                  <a:srgbClr val="222222"/>
                </a:solidFill>
                <a:effectLst/>
                <a:hlinkClick r:id="rId8"/>
              </a:rPr>
              <a:t>sft1@cdc.gov</a:t>
            </a:r>
            <a:r>
              <a:rPr lang="en-US" sz="1800" b="0" i="0" dirty="0">
                <a:solidFill>
                  <a:srgbClr val="222222"/>
                </a:solidFill>
                <a:effectLst/>
              </a:rPr>
              <a:t> </a:t>
            </a:r>
            <a:endParaRPr lang="en-US" sz="1800" dirty="0"/>
          </a:p>
          <a:p>
            <a:pPr marL="0" indent="0">
              <a:buNone/>
            </a:pPr>
            <a:r>
              <a:rPr lang="en-US" sz="2000" dirty="0"/>
              <a:t>TEP Co-Chairs</a:t>
            </a:r>
          </a:p>
          <a:p>
            <a:pPr lvl="1"/>
            <a:r>
              <a:rPr lang="en-US" sz="1800" dirty="0"/>
              <a:t>John Loonsk: </a:t>
            </a:r>
            <a:r>
              <a:rPr lang="en-US" sz="1800" dirty="0">
                <a:hlinkClick r:id="rId9"/>
              </a:rPr>
              <a:t>john.loonsk@jhu.edu</a:t>
            </a:r>
            <a:endParaRPr lang="en-US" sz="1800" dirty="0"/>
          </a:p>
          <a:p>
            <a:pPr lvl="1"/>
            <a:r>
              <a:rPr lang="en-US" sz="1800" dirty="0"/>
              <a:t>Bill Lober: </a:t>
            </a:r>
            <a:r>
              <a:rPr lang="en-US" sz="1800" dirty="0">
                <a:hlinkClick r:id="rId10"/>
              </a:rPr>
              <a:t>lober@uw.edu</a:t>
            </a:r>
            <a:endParaRPr lang="en-US" sz="1800" dirty="0"/>
          </a:p>
          <a:p>
            <a:endParaRPr lang="en-US" sz="20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5489864" y="1744877"/>
            <a:ext cx="6845877" cy="4038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Technical Lead</a:t>
            </a:r>
          </a:p>
          <a:p>
            <a:pPr lvl="1"/>
            <a:r>
              <a:rPr lang="en-US" sz="1800" dirty="0"/>
              <a:t>Nagesh “Dragon” Bashyam: </a:t>
            </a:r>
            <a:r>
              <a:rPr lang="en-US" sz="1800" dirty="0">
                <a:solidFill>
                  <a:srgbClr val="0070C0"/>
                </a:solidFill>
                <a:hlinkClick r:id="rId11">
                  <a:extLst>
                    <a:ext uri="{A12FA001-AC4F-418D-AE19-62706E023703}">
                      <ahyp:hlinkClr xmlns:ahyp="http://schemas.microsoft.com/office/drawing/2018/hyperlinkcolor" val="tx"/>
                    </a:ext>
                  </a:extLst>
                </a:hlinkClick>
              </a:rPr>
              <a:t>nagesh.bashyam@drajer.com</a:t>
            </a:r>
            <a:r>
              <a:rPr lang="en-US" sz="1800" dirty="0">
                <a:solidFill>
                  <a:srgbClr val="0070C0"/>
                </a:solidFill>
              </a:rPr>
              <a:t> </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Support Team</a:t>
            </a:r>
          </a:p>
          <a:p>
            <a:pPr lvl="1"/>
            <a:r>
              <a:rPr lang="en-US" sz="1800" dirty="0"/>
              <a:t>Becky Angeles: </a:t>
            </a:r>
            <a:r>
              <a:rPr lang="en-US" sz="1800" dirty="0">
                <a:solidFill>
                  <a:srgbClr val="0070C0"/>
                </a:solidFill>
                <a:hlinkClick r:id="rId12">
                  <a:extLst>
                    <a:ext uri="{A12FA001-AC4F-418D-AE19-62706E023703}">
                      <ahyp:hlinkClr xmlns:ahyp="http://schemas.microsoft.com/office/drawing/2018/hyperlinkcolor" val="tx"/>
                    </a:ext>
                  </a:extLst>
                </a:hlinkClick>
              </a:rPr>
              <a:t>becky.angeles@carradora.com</a:t>
            </a:r>
            <a:r>
              <a:rPr lang="en-US" sz="1800" dirty="0"/>
              <a:t> </a:t>
            </a:r>
          </a:p>
          <a:p>
            <a:pPr lvl="1"/>
            <a:r>
              <a:rPr lang="en-US" sz="1800" dirty="0"/>
              <a:t>Jamie Parker: </a:t>
            </a:r>
            <a:r>
              <a:rPr lang="en-US" sz="1800" dirty="0">
                <a:solidFill>
                  <a:srgbClr val="0070C0"/>
                </a:solidFill>
                <a:hlinkClick r:id="rId13">
                  <a:extLst>
                    <a:ext uri="{A12FA001-AC4F-418D-AE19-62706E023703}">
                      <ahyp:hlinkClr xmlns:ahyp="http://schemas.microsoft.com/office/drawing/2018/hyperlinkcolor" val="tx"/>
                    </a:ext>
                  </a:extLst>
                </a:hlinkClick>
              </a:rPr>
              <a:t>jamie.parker@carradora.com</a:t>
            </a:r>
            <a:r>
              <a:rPr lang="en-US" sz="1800" dirty="0">
                <a:solidFill>
                  <a:srgbClr val="0070C0"/>
                </a:solidFill>
              </a:rPr>
              <a:t> </a:t>
            </a:r>
          </a:p>
          <a:p>
            <a:pPr lvl="1"/>
            <a:r>
              <a:rPr lang="en-US" sz="1800" dirty="0"/>
              <a:t>Kishore Bashyam: </a:t>
            </a:r>
            <a:r>
              <a:rPr lang="en-US" sz="1800" dirty="0">
                <a:solidFill>
                  <a:srgbClr val="0070C0"/>
                </a:solidFill>
                <a:hlinkClick r:id="rId14">
                  <a:extLst>
                    <a:ext uri="{A12FA001-AC4F-418D-AE19-62706E023703}">
                      <ahyp:hlinkClr xmlns:ahyp="http://schemas.microsoft.com/office/drawing/2018/hyperlinkcolor" val="tx"/>
                    </a:ext>
                  </a:extLst>
                </a:hlinkClick>
              </a:rPr>
              <a:t>kishore.bashyam@drajer.com</a:t>
            </a:r>
            <a:endParaRPr lang="en-US" sz="1800" dirty="0">
              <a:solidFill>
                <a:srgbClr val="0070C0"/>
              </a:solidFill>
            </a:endParaRPr>
          </a:p>
          <a:p>
            <a:pPr lvl="1"/>
            <a:r>
              <a:rPr lang="en-US" sz="1800" dirty="0"/>
              <a:t>Mike Flanigan: </a:t>
            </a:r>
            <a:r>
              <a:rPr lang="en-US" sz="1800" dirty="0">
                <a:solidFill>
                  <a:srgbClr val="0070C0"/>
                </a:solidFill>
                <a:hlinkClick r:id="rId15">
                  <a:extLst>
                    <a:ext uri="{A12FA001-AC4F-418D-AE19-62706E023703}">
                      <ahyp:hlinkClr xmlns:ahyp="http://schemas.microsoft.com/office/drawing/2018/hyperlinkcolor" val="tx"/>
                    </a:ext>
                  </a:extLst>
                </a:hlinkClick>
              </a:rPr>
              <a:t>mike.flanigan@carradora.com</a:t>
            </a:r>
            <a:endParaRPr lang="en-US" sz="1800" dirty="0">
              <a:solidFill>
                <a:srgbClr val="0070C0"/>
              </a:solidFill>
            </a:endParaRP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Technical SME</a:t>
            </a:r>
          </a:p>
          <a:p>
            <a:pPr lvl="1"/>
            <a:r>
              <a:rPr lang="en-US" sz="1800" dirty="0"/>
              <a:t>Brett Marquard: </a:t>
            </a:r>
            <a:r>
              <a:rPr lang="en-US" sz="1800" dirty="0">
                <a:solidFill>
                  <a:srgbClr val="0070C0"/>
                </a:solidFill>
                <a:hlinkClick r:id="rId16">
                  <a:extLst>
                    <a:ext uri="{A12FA001-AC4F-418D-AE19-62706E023703}">
                      <ahyp:hlinkClr xmlns:ahyp="http://schemas.microsoft.com/office/drawing/2018/hyperlinkcolor" val="tx"/>
                    </a:ext>
                  </a:extLst>
                </a:hlinkClick>
              </a:rPr>
              <a:t>brett@waveoneassociates.com</a:t>
            </a:r>
            <a:endParaRPr lang="en-US" sz="1800" dirty="0">
              <a:solidFill>
                <a:srgbClr val="0070C0"/>
              </a:solidFill>
            </a:endParaRPr>
          </a:p>
          <a:p>
            <a:endParaRPr lang="en-US" sz="2000" dirty="0"/>
          </a:p>
        </p:txBody>
      </p:sp>
    </p:spTree>
    <p:extLst>
      <p:ext uri="{BB962C8B-B14F-4D97-AF65-F5344CB8AC3E}">
        <p14:creationId xmlns:p14="http://schemas.microsoft.com/office/powerpoint/2010/main" val="293523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4270190744"/>
              </p:ext>
            </p:extLst>
          </p:nvPr>
        </p:nvGraphicFramePr>
        <p:xfrm>
          <a:off x="293949" y="1227703"/>
          <a:ext cx="11604101" cy="5381864"/>
        </p:xfrm>
        <a:graphic>
          <a:graphicData uri="http://schemas.openxmlformats.org/drawingml/2006/table">
            <a:tbl>
              <a:tblPr firstRow="1" firstCol="1" bandRow="1">
                <a:tableStyleId>{5C22544A-7EE6-4342-B048-85BDC9FD1C3A}</a:tableStyleId>
              </a:tblPr>
              <a:tblGrid>
                <a:gridCol w="381000">
                  <a:extLst>
                    <a:ext uri="{9D8B030D-6E8A-4147-A177-3AD203B41FA5}">
                      <a16:colId xmlns:a16="http://schemas.microsoft.com/office/drawing/2014/main" val="2858310368"/>
                    </a:ext>
                  </a:extLst>
                </a:gridCol>
                <a:gridCol w="4270758">
                  <a:extLst>
                    <a:ext uri="{9D8B030D-6E8A-4147-A177-3AD203B41FA5}">
                      <a16:colId xmlns:a16="http://schemas.microsoft.com/office/drawing/2014/main" val="778786058"/>
                    </a:ext>
                  </a:extLst>
                </a:gridCol>
                <a:gridCol w="5399314">
                  <a:extLst>
                    <a:ext uri="{9D8B030D-6E8A-4147-A177-3AD203B41FA5}">
                      <a16:colId xmlns:a16="http://schemas.microsoft.com/office/drawing/2014/main" val="674353417"/>
                    </a:ext>
                  </a:extLst>
                </a:gridCol>
                <a:gridCol w="1553029">
                  <a:extLst>
                    <a:ext uri="{9D8B030D-6E8A-4147-A177-3AD203B41FA5}">
                      <a16:colId xmlns:a16="http://schemas.microsoft.com/office/drawing/2014/main" val="2059185491"/>
                    </a:ext>
                  </a:extLst>
                </a:gridCol>
              </a:tblGrid>
              <a:tr h="390202">
                <a:tc gridSpan="2">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1800" dirty="0">
                          <a:effectLst/>
                        </a:rPr>
                        <a:t>LEAD(S)</a:t>
                      </a:r>
                      <a:endParaRPr lang="en-US" sz="18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rPr>
                        <a:t>TIME (ET)</a:t>
                      </a:r>
                      <a:endParaRPr lang="en-US" sz="18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718895">
                <a:tc>
                  <a:txBody>
                    <a:bodyPr/>
                    <a:lstStyle/>
                    <a:p>
                      <a:pPr marL="0" marR="0" algn="ctr">
                        <a:spcBef>
                          <a:spcPts val="0"/>
                        </a:spcBef>
                        <a:spcAft>
                          <a:spcPts val="0"/>
                        </a:spcAft>
                      </a:pPr>
                      <a:r>
                        <a:rPr lang="en-US" sz="2000" dirty="0">
                          <a:effectLst/>
                          <a:latin typeface="+mn-lt"/>
                        </a:rPr>
                        <a:t>1</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Logistics &amp; Welcome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Maria Michaels </a:t>
                      </a:r>
                    </a:p>
                    <a:p>
                      <a:pPr marL="0" marR="0">
                        <a:spcBef>
                          <a:spcPts val="0"/>
                        </a:spcBef>
                        <a:spcAft>
                          <a:spcPts val="0"/>
                        </a:spcAft>
                      </a:pPr>
                      <a:r>
                        <a:rPr lang="en-US" sz="1800" dirty="0">
                          <a:effectLst/>
                          <a:latin typeface="+mn-lt"/>
                        </a:rPr>
                        <a:t>TEP Co-Chairs: Bill Lober, John Loonsk</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3:00 - 3:05</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551543">
                <a:tc>
                  <a:txBody>
                    <a:bodyPr/>
                    <a:lstStyle/>
                    <a:p>
                      <a:pPr marL="0" marR="0" algn="ctr">
                        <a:spcBef>
                          <a:spcPts val="0"/>
                        </a:spcBef>
                        <a:spcAft>
                          <a:spcPts val="0"/>
                        </a:spcAft>
                      </a:pPr>
                      <a:r>
                        <a:rPr lang="en-US" sz="2000" dirty="0">
                          <a:effectLst/>
                          <a:latin typeface="+mn-lt"/>
                          <a:ea typeface="Calibri" panose="020F0502020204030204" pitchFamily="34" charset="0"/>
                        </a:rPr>
                        <a:t>2</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Project At-a-Glance</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Jamie Parker</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3:05-3:10</a:t>
                      </a:r>
                    </a:p>
                  </a:txBody>
                  <a:tcPr marL="76200" marR="76200" marT="0" marB="0"/>
                </a:tc>
                <a:extLst>
                  <a:ext uri="{0D108BD9-81ED-4DB2-BD59-A6C34878D82A}">
                    <a16:rowId xmlns:a16="http://schemas.microsoft.com/office/drawing/2014/main" val="3040011078"/>
                  </a:ext>
                </a:extLst>
              </a:tr>
              <a:tr h="616957">
                <a:tc>
                  <a:txBody>
                    <a:bodyPr/>
                    <a:lstStyle/>
                    <a:p>
                      <a:pPr marL="0" marR="0" algn="ctr">
                        <a:spcBef>
                          <a:spcPts val="0"/>
                        </a:spcBef>
                        <a:spcAft>
                          <a:spcPts val="0"/>
                        </a:spcAft>
                      </a:pPr>
                      <a:r>
                        <a:rPr lang="en-US" sz="2000" dirty="0">
                          <a:effectLst/>
                          <a:latin typeface="+mn-lt"/>
                          <a:ea typeface="Calibri" panose="020F0502020204030204" pitchFamily="34" charset="0"/>
                        </a:rPr>
                        <a:t>3</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HL7 Content IG Ballot Outcomes</a:t>
                      </a:r>
                    </a:p>
                    <a:p>
                      <a:pPr marL="0" marR="0">
                        <a:spcBef>
                          <a:spcPts val="0"/>
                        </a:spcBef>
                        <a:spcAft>
                          <a:spcPts val="0"/>
                        </a:spcAft>
                      </a:pPr>
                      <a:r>
                        <a:rPr lang="en-US" sz="1800" dirty="0">
                          <a:effectLst/>
                          <a:latin typeface="+mn-lt"/>
                          <a:ea typeface="Calibri" panose="020F0502020204030204" pitchFamily="34" charset="0"/>
                        </a:rPr>
                        <a:t>RA IG Update</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Nagesh Bashyam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3:10 - 3:20</a:t>
                      </a:r>
                    </a:p>
                  </a:txBody>
                  <a:tcPr marL="76200" marR="76200" marT="0" marB="0"/>
                </a:tc>
                <a:extLst>
                  <a:ext uri="{0D108BD9-81ED-4DB2-BD59-A6C34878D82A}">
                    <a16:rowId xmlns:a16="http://schemas.microsoft.com/office/drawing/2014/main" val="2922985084"/>
                  </a:ext>
                </a:extLst>
              </a:tr>
              <a:tr h="500643">
                <a:tc>
                  <a:txBody>
                    <a:bodyPr/>
                    <a:lstStyle/>
                    <a:p>
                      <a:pPr marL="0" marR="0" algn="ctr">
                        <a:spcBef>
                          <a:spcPts val="0"/>
                        </a:spcBef>
                        <a:spcAft>
                          <a:spcPts val="0"/>
                        </a:spcAft>
                      </a:pPr>
                      <a:r>
                        <a:rPr lang="en-US" sz="2000" dirty="0">
                          <a:effectLst/>
                          <a:latin typeface="+mn-lt"/>
                        </a:rPr>
                        <a:t>4</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USCDI Update</a:t>
                      </a:r>
                    </a:p>
                  </a:txBody>
                  <a:tcPr marL="76200" marR="76200" marT="0" marB="0"/>
                </a:tc>
                <a:tc>
                  <a:txBody>
                    <a:bodyPr/>
                    <a:lstStyle/>
                    <a:p>
                      <a:pPr marL="0" marR="0">
                        <a:spcBef>
                          <a:spcPts val="0"/>
                        </a:spcBef>
                        <a:spcAft>
                          <a:spcPts val="0"/>
                        </a:spcAft>
                      </a:pPr>
                      <a:r>
                        <a:rPr lang="en-US" sz="1800" dirty="0">
                          <a:effectLst/>
                          <a:latin typeface="+mn-lt"/>
                          <a:ea typeface="Calibri" panose="020F0502020204030204" pitchFamily="34" charset="0"/>
                        </a:rPr>
                        <a:t>Becky Angeles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3:20 - 3:25</a:t>
                      </a:r>
                    </a:p>
                  </a:txBody>
                  <a:tcPr marL="76200" marR="76200" marT="0" marB="0"/>
                </a:tc>
                <a:extLst>
                  <a:ext uri="{0D108BD9-81ED-4DB2-BD59-A6C34878D82A}">
                    <a16:rowId xmlns:a16="http://schemas.microsoft.com/office/drawing/2014/main" val="1176444125"/>
                  </a:ext>
                </a:extLst>
              </a:tr>
              <a:tr h="728816">
                <a:tc>
                  <a:txBody>
                    <a:bodyPr/>
                    <a:lstStyle/>
                    <a:p>
                      <a:pPr marL="0" marR="0" algn="ctr">
                        <a:spcBef>
                          <a:spcPts val="0"/>
                        </a:spcBef>
                        <a:spcAft>
                          <a:spcPts val="0"/>
                        </a:spcAft>
                      </a:pPr>
                      <a:r>
                        <a:rPr lang="en-US" sz="2000" dirty="0">
                          <a:effectLst/>
                          <a:latin typeface="+mn-lt"/>
                          <a:ea typeface="Calibri" panose="020F0502020204030204" pitchFamily="34" charset="0"/>
                        </a:rPr>
                        <a:t>5</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Interactive Working Session: MedMorph RoadMap</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Moderator: Maria Michaels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All TEP Members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3:25-3:45</a:t>
                      </a:r>
                    </a:p>
                  </a:txBody>
                  <a:tcPr marL="76200" marR="76200" marT="0" marB="0"/>
                </a:tc>
                <a:extLst>
                  <a:ext uri="{0D108BD9-81ED-4DB2-BD59-A6C34878D82A}">
                    <a16:rowId xmlns:a16="http://schemas.microsoft.com/office/drawing/2014/main" val="2414757682"/>
                  </a:ext>
                </a:extLst>
              </a:tr>
              <a:tr h="682171">
                <a:tc>
                  <a:txBody>
                    <a:bodyPr/>
                    <a:lstStyle/>
                    <a:p>
                      <a:pPr marL="0" marR="0" algn="ctr">
                        <a:spcBef>
                          <a:spcPts val="0"/>
                        </a:spcBef>
                        <a:spcAft>
                          <a:spcPts val="0"/>
                        </a:spcAft>
                      </a:pPr>
                      <a:r>
                        <a:rPr lang="en-US" sz="2000" dirty="0">
                          <a:effectLst/>
                          <a:latin typeface="+mn-lt"/>
                          <a:ea typeface="Calibri" panose="020F0502020204030204" pitchFamily="34" charset="0"/>
                        </a:rPr>
                        <a:t>6</a:t>
                      </a:r>
                    </a:p>
                  </a:txBody>
                  <a:tcPr marL="9525" marR="9525" marT="9525" marB="95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Next Steps: RA, Content IGs, Evaluation, RoadMap</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Jamie Parker</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3:45 - 3:55</a:t>
                      </a:r>
                    </a:p>
                    <a:p>
                      <a:pPr marL="0" marR="0" algn="ctr">
                        <a:spcBef>
                          <a:spcPts val="0"/>
                        </a:spcBef>
                        <a:spcAft>
                          <a:spcPts val="0"/>
                        </a:spcAft>
                      </a:pP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22751294"/>
                  </a:ext>
                </a:extLst>
              </a:tr>
              <a:tr h="947783">
                <a:tc>
                  <a:txBody>
                    <a:bodyPr/>
                    <a:lstStyle/>
                    <a:p>
                      <a:pPr marL="0" marR="0" algn="ctr">
                        <a:spcBef>
                          <a:spcPts val="0"/>
                        </a:spcBef>
                        <a:spcAft>
                          <a:spcPts val="0"/>
                        </a:spcAft>
                      </a:pPr>
                      <a:r>
                        <a:rPr lang="en-US" sz="2000" dirty="0">
                          <a:effectLst/>
                          <a:latin typeface="+mn-lt"/>
                        </a:rPr>
                        <a:t>7</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Closing</a:t>
                      </a:r>
                    </a:p>
                    <a:p>
                      <a:pPr marL="0" marR="0">
                        <a:spcBef>
                          <a:spcPts val="0"/>
                        </a:spcBef>
                        <a:spcAft>
                          <a:spcPts val="0"/>
                        </a:spcAft>
                      </a:pPr>
                      <a:r>
                        <a:rPr lang="en-US" sz="1800" dirty="0">
                          <a:effectLst/>
                          <a:latin typeface="+mn-lt"/>
                        </a:rPr>
                        <a:t>Next Meeting May 17</a:t>
                      </a:r>
                      <a:r>
                        <a:rPr lang="en-US" sz="1800" baseline="30000" dirty="0">
                          <a:effectLst/>
                          <a:latin typeface="+mn-lt"/>
                        </a:rPr>
                        <a:t>th</a:t>
                      </a:r>
                      <a:r>
                        <a:rPr lang="en-US" sz="1800" dirty="0">
                          <a:effectLst/>
                          <a:latin typeface="+mn-lt"/>
                        </a:rPr>
                        <a:t> </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Bill Lober</a:t>
                      </a:r>
                    </a:p>
                    <a:p>
                      <a:pPr marL="0" marR="0">
                        <a:spcBef>
                          <a:spcPts val="0"/>
                        </a:spcBef>
                        <a:spcAft>
                          <a:spcPts val="0"/>
                        </a:spcAft>
                      </a:pPr>
                      <a:r>
                        <a:rPr lang="en-US" sz="1800" dirty="0">
                          <a:effectLst/>
                          <a:latin typeface="+mn-lt"/>
                        </a:rPr>
                        <a:t>John Loonsk</a:t>
                      </a:r>
                    </a:p>
                    <a:p>
                      <a:pPr marL="0" marR="0">
                        <a:spcBef>
                          <a:spcPts val="0"/>
                        </a:spcBef>
                        <a:spcAft>
                          <a:spcPts val="0"/>
                        </a:spcAft>
                      </a:pPr>
                      <a:r>
                        <a:rPr lang="en-US" sz="1800" dirty="0">
                          <a:effectLst/>
                          <a:latin typeface="+mn-lt"/>
                        </a:rPr>
                        <a:t>MedMorph Project Team</a:t>
                      </a:r>
                    </a:p>
                  </a:txBody>
                  <a:tcPr marL="76200" marR="76200" marT="0" marB="0"/>
                </a:tc>
                <a:tc>
                  <a:txBody>
                    <a:bodyPr/>
                    <a:lstStyle/>
                    <a:p>
                      <a:pPr marL="0" marR="0" algn="ctr">
                        <a:spcBef>
                          <a:spcPts val="0"/>
                        </a:spcBef>
                        <a:spcAft>
                          <a:spcPts val="0"/>
                        </a:spcAft>
                      </a:pPr>
                      <a:r>
                        <a:rPr lang="en-US" sz="1800" dirty="0">
                          <a:effectLst/>
                          <a:latin typeface="+mn-lt"/>
                        </a:rPr>
                        <a:t>3:55 - 4:00</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672933524"/>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mn-lt"/>
              </a:rPr>
              <a:t>MedMorph TEP Meeting Agenda – 04/19/2022</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246281"/>
            <a:ext cx="10515600" cy="1325563"/>
          </a:xfrm>
        </p:spPr>
        <p:txBody>
          <a:bodyPr>
            <a:normAutofit/>
          </a:bodyPr>
          <a:lstStyle/>
          <a:p>
            <a:r>
              <a:rPr lang="en-US" sz="3600" dirty="0"/>
              <a:t>MedMorph Resources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571844"/>
            <a:ext cx="10855235" cy="4389437"/>
          </a:xfrm>
        </p:spPr>
        <p:txBody>
          <a:bodyPr>
            <a:noAutofit/>
          </a:bodyPr>
          <a:lstStyle/>
          <a:p>
            <a:pPr>
              <a:spcBef>
                <a:spcPts val="0"/>
              </a:spcBef>
            </a:pPr>
            <a:r>
              <a:rPr lang="en-US" sz="2000" b="1" dirty="0"/>
              <a:t>MedMorph Description:</a:t>
            </a:r>
            <a:r>
              <a:rPr lang="en-US" sz="2000" dirty="0"/>
              <a:t> </a:t>
            </a:r>
            <a:r>
              <a:rPr lang="en-US" sz="2000" dirty="0">
                <a:hlinkClick r:id="rId2"/>
              </a:rPr>
              <a:t>https://www.cdc.gov/csels/phio/making_rapid_data_exchange_reality.html</a:t>
            </a:r>
            <a:r>
              <a:rPr lang="en-US" sz="2000" dirty="0"/>
              <a:t> </a:t>
            </a:r>
            <a:endParaRPr lang="en-US" sz="2000" b="1" dirty="0"/>
          </a:p>
          <a:p>
            <a:r>
              <a:rPr lang="en-US" sz="2000" b="1" dirty="0"/>
              <a:t>MedMorph Reference Architecture IG: </a:t>
            </a:r>
            <a:r>
              <a:rPr lang="en-US" sz="2000" dirty="0">
                <a:hlinkClick r:id="rId3"/>
              </a:rPr>
              <a:t>http://hl7.org/fhir/us/medmorph/2022Jan/</a:t>
            </a:r>
            <a:endParaRPr lang="en-US" sz="2000" dirty="0"/>
          </a:p>
          <a:p>
            <a:r>
              <a:rPr lang="en-US" sz="2000" b="1" dirty="0">
                <a:cs typeface="Calibri" panose="020F0502020204030204" pitchFamily="34" charset="0"/>
              </a:rPr>
              <a:t>Content IGs </a:t>
            </a:r>
          </a:p>
          <a:p>
            <a:pPr lvl="1"/>
            <a:r>
              <a:rPr lang="en-US" sz="2000" b="1" dirty="0">
                <a:cs typeface="Calibri" panose="020F0502020204030204" pitchFamily="34" charset="0"/>
              </a:rPr>
              <a:t>Healthcare Surveys Reporting: </a:t>
            </a:r>
            <a:r>
              <a:rPr lang="en-US" sz="2000" dirty="0">
                <a:solidFill>
                  <a:schemeClr val="accent1"/>
                </a:solidFill>
                <a:cs typeface="Calibri" panose="020F0502020204030204" pitchFamily="34" charset="0"/>
                <a:hlinkClick r:id="rId4">
                  <a:extLst>
                    <a:ext uri="{A12FA001-AC4F-418D-AE19-62706E023703}">
                      <ahyp:hlinkClr xmlns:ahyp="http://schemas.microsoft.com/office/drawing/2018/hyperlinkcolor" val="tx"/>
                    </a:ext>
                  </a:extLst>
                </a:hlinkClick>
              </a:rPr>
              <a:t>https://build.fhir.org/ig/HL7/fhir-health-care-surveys-reporting-ig/index.html</a:t>
            </a:r>
            <a:endParaRPr lang="en-US" sz="2000" dirty="0">
              <a:solidFill>
                <a:schemeClr val="accent1"/>
              </a:solidFill>
              <a:cs typeface="Calibri" panose="020F0502020204030204" pitchFamily="34" charset="0"/>
            </a:endParaRPr>
          </a:p>
          <a:p>
            <a:pPr lvl="1"/>
            <a:r>
              <a:rPr lang="en-US" sz="2000" b="1" dirty="0">
                <a:cs typeface="Calibri" panose="020F0502020204030204" pitchFamily="34" charset="0"/>
              </a:rPr>
              <a:t>Central Cancer Registry Reporting: </a:t>
            </a:r>
            <a:r>
              <a:rPr lang="en-US" sz="2000" dirty="0">
                <a:solidFill>
                  <a:schemeClr val="accent1"/>
                </a:solidFill>
                <a:cs typeface="Calibri" panose="020F0502020204030204" pitchFamily="34" charset="0"/>
                <a:hlinkClick r:id="rId5">
                  <a:extLst>
                    <a:ext uri="{A12FA001-AC4F-418D-AE19-62706E023703}">
                      <ahyp:hlinkClr xmlns:ahyp="http://schemas.microsoft.com/office/drawing/2018/hyperlinkcolor" val="tx"/>
                    </a:ext>
                  </a:extLst>
                </a:hlinkClick>
              </a:rPr>
              <a:t>https://build.fhir.org/ig/HL7/fhir-central-cancer-registry-reporting-ig/index.html</a:t>
            </a:r>
            <a:endParaRPr lang="en-US" sz="2000" dirty="0">
              <a:solidFill>
                <a:schemeClr val="accent1"/>
              </a:solidFill>
              <a:cs typeface="Calibri" panose="020F0502020204030204" pitchFamily="34" charset="0"/>
            </a:endParaRPr>
          </a:p>
          <a:p>
            <a:pPr lvl="1"/>
            <a:r>
              <a:rPr lang="en-US" sz="2000" b="1" dirty="0">
                <a:cs typeface="Calibri" panose="020F0502020204030204" pitchFamily="34" charset="0"/>
              </a:rPr>
              <a:t>Research Data Exchange: </a:t>
            </a:r>
            <a:r>
              <a:rPr lang="en-US" sz="2000" dirty="0">
                <a:solidFill>
                  <a:schemeClr val="accent1"/>
                </a:solidFill>
                <a:cs typeface="Calibri" panose="020F0502020204030204" pitchFamily="34" charset="0"/>
                <a:hlinkClick r:id="rId6">
                  <a:extLst>
                    <a:ext uri="{A12FA001-AC4F-418D-AE19-62706E023703}">
                      <ahyp:hlinkClr xmlns:ahyp="http://schemas.microsoft.com/office/drawing/2018/hyperlinkcolor" val="tx"/>
                    </a:ext>
                  </a:extLst>
                </a:hlinkClick>
              </a:rPr>
              <a:t>http://build.fhir.org/ig/HL7/fhir-medmorph-research-dex-ig/branches/master/index.html</a:t>
            </a:r>
            <a:endParaRPr lang="en-US" sz="2000" dirty="0">
              <a:solidFill>
                <a:schemeClr val="accent1"/>
              </a:solidFill>
              <a:cs typeface="Calibri" panose="020F0502020204030204" pitchFamily="34" charset="0"/>
            </a:endParaRPr>
          </a:p>
          <a:p>
            <a:pPr lvl="1"/>
            <a:r>
              <a:rPr lang="en-US" sz="2000" b="1" dirty="0">
                <a:cs typeface="Calibri" panose="020F0502020204030204" pitchFamily="34" charset="0"/>
              </a:rPr>
              <a:t> Hep C (eCR FHIR IG): </a:t>
            </a:r>
            <a:r>
              <a:rPr lang="en-US" sz="2000" dirty="0">
                <a:solidFill>
                  <a:schemeClr val="accent1"/>
                </a:solidFill>
                <a:cs typeface="Calibri" panose="020F0502020204030204" pitchFamily="34" charset="0"/>
                <a:hlinkClick r:id="rId7">
                  <a:extLst>
                    <a:ext uri="{A12FA001-AC4F-418D-AE19-62706E023703}">
                      <ahyp:hlinkClr xmlns:ahyp="http://schemas.microsoft.com/office/drawing/2018/hyperlinkcolor" val="tx"/>
                    </a:ext>
                  </a:extLst>
                </a:hlinkClick>
              </a:rPr>
              <a:t>http://hl7.org/fhir/us/ecr/</a:t>
            </a:r>
            <a:endParaRPr lang="en-US" sz="2000" b="1" dirty="0"/>
          </a:p>
          <a:p>
            <a:r>
              <a:rPr lang="en-US" sz="2000" b="1" dirty="0"/>
              <a:t>GitHub: </a:t>
            </a:r>
            <a:r>
              <a:rPr lang="en-US" sz="2000" dirty="0">
                <a:solidFill>
                  <a:srgbClr val="263238"/>
                </a:solidFill>
                <a:hlinkClick r:id="rId8"/>
              </a:rPr>
              <a:t>https://github.com/HL7/fhir-medmorph</a:t>
            </a:r>
            <a:r>
              <a:rPr lang="en-US" sz="2000" dirty="0">
                <a:solidFill>
                  <a:srgbClr val="263238"/>
                </a:solidFill>
              </a:rPr>
              <a:t> </a:t>
            </a:r>
            <a:br>
              <a:rPr lang="en-US" sz="2000" dirty="0">
                <a:solidFill>
                  <a:srgbClr val="263238"/>
                </a:solidFill>
              </a:rPr>
            </a:br>
            <a:r>
              <a:rPr lang="en-US" sz="2000" i="1" dirty="0">
                <a:solidFill>
                  <a:schemeClr val="bg2">
                    <a:lumMod val="50000"/>
                  </a:schemeClr>
                </a:solidFill>
              </a:rPr>
              <a:t>NOTE: You may need to be logged in to GitHub</a:t>
            </a:r>
          </a:p>
        </p:txBody>
      </p:sp>
    </p:spTree>
    <p:extLst>
      <p:ext uri="{BB962C8B-B14F-4D97-AF65-F5344CB8AC3E}">
        <p14:creationId xmlns:p14="http://schemas.microsoft.com/office/powerpoint/2010/main" val="154442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CB01-78FB-4D1D-85D3-57E872F332BE}"/>
              </a:ext>
            </a:extLst>
          </p:cNvPr>
          <p:cNvSpPr>
            <a:spLocks noGrp="1"/>
          </p:cNvSpPr>
          <p:nvPr>
            <p:ph type="title"/>
          </p:nvPr>
        </p:nvSpPr>
        <p:spPr/>
        <p:txBody>
          <a:bodyPr>
            <a:normAutofit/>
          </a:bodyPr>
          <a:lstStyle/>
          <a:p>
            <a:r>
              <a:rPr lang="en-US" sz="4000" dirty="0"/>
              <a:t>Appendix A: MedMorph General Information</a:t>
            </a:r>
          </a:p>
        </p:txBody>
      </p:sp>
    </p:spTree>
    <p:extLst>
      <p:ext uri="{BB962C8B-B14F-4D97-AF65-F5344CB8AC3E}">
        <p14:creationId xmlns:p14="http://schemas.microsoft.com/office/powerpoint/2010/main" val="760284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C386FD-D0AF-4675-92C5-DA7F660FECD6}"/>
              </a:ext>
            </a:extLst>
          </p:cNvPr>
          <p:cNvSpPr txBox="1">
            <a:spLocks/>
          </p:cNvSpPr>
          <p:nvPr/>
        </p:nvSpPr>
        <p:spPr>
          <a:xfrm>
            <a:off x="609598" y="1338504"/>
            <a:ext cx="10596879" cy="5177125"/>
          </a:xfrm>
          <a:prstGeom prst="rect">
            <a:avLst/>
          </a:prstGeom>
        </p:spPr>
        <p:txBody>
          <a:bodyPr vert="horz" lIns="0" tIns="0" rIns="0" bIns="0" rtlCol="0" anchor="t">
            <a:normAutofit/>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Funded by the </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Patient-Centered Outcomes Research Trust Fund (PCORTF)</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 via the U.S. Department of Health and Human Services (HHS) Assistant Secretary for Planning and Evaluation (ASPE)</a:t>
            </a:r>
          </a:p>
          <a:p>
            <a:pPr marL="76210" marR="0" lvl="1" indent="0" algn="l" defTabSz="914400" rtl="0" eaLnBrk="0" fontAlgn="base" latinLnBrk="0" hangingPunct="0">
              <a:lnSpc>
                <a:spcPct val="100000"/>
              </a:lnSpc>
              <a:spcBef>
                <a:spcPts val="1200"/>
              </a:spcBef>
              <a:spcAft>
                <a:spcPct val="0"/>
              </a:spcAft>
              <a:buClrTx/>
              <a:buSzTx/>
              <a:buNone/>
              <a:tabLst/>
              <a:defRPr/>
            </a:pPr>
            <a:r>
              <a:rPr kumimoji="0" lang="en-US" sz="2000" b="0" i="0" u="none" strike="noStrike" kern="1200" cap="none" spc="0" normalizeH="0" baseline="0" noProof="0" dirty="0">
                <a:ln>
                  <a:noFill/>
                </a:ln>
                <a:solidFill>
                  <a:srgbClr val="1A2028"/>
                </a:solidFill>
                <a:effectLst/>
                <a:uLnTx/>
                <a:uFillTx/>
                <a:cs typeface="Calibri" panose="020F0502020204030204" pitchFamily="34" charset="0"/>
              </a:rPr>
              <a:t>	Total project timeline: 3 years</a:t>
            </a:r>
          </a:p>
          <a:p>
            <a:pPr marL="76210" marR="0" lvl="1" indent="0" algn="l" defTabSz="914400" rtl="0" eaLnBrk="0" fontAlgn="base" latinLnBrk="0" hangingPunct="0">
              <a:lnSpc>
                <a:spcPct val="100000"/>
              </a:lnSpc>
              <a:spcBef>
                <a:spcPts val="1200"/>
              </a:spcBef>
              <a:spcAft>
                <a:spcPct val="0"/>
              </a:spcAft>
              <a:buClrTx/>
              <a:buSzTx/>
              <a:buNone/>
              <a:tabLst/>
              <a:defRPr/>
            </a:pPr>
            <a:endParaRPr kumimoji="0" lang="en-US" sz="10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PROBLEM:</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Patient-centered outcomes researchers and public health professionals need better ways to get data from different electronic health record (EHR) systems without posing additional burden on health care providers </a:t>
            </a: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GOAL:</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Create a reliable, scalable, generalizable, configurable, interoperable method to get EHR data for multiple public health and research use cases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OBJECTIVE:</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Develop a reference architecture and demonstrate a reference implementation (including implementation guides)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p:txBody>
      </p:sp>
      <p:sp>
        <p:nvSpPr>
          <p:cNvPr id="4" name="Title 3">
            <a:extLst>
              <a:ext uri="{FF2B5EF4-FFF2-40B4-BE49-F238E27FC236}">
                <a16:creationId xmlns:a16="http://schemas.microsoft.com/office/drawing/2014/main" id="{0F42F9A5-6404-46EA-A9BA-BB73897C37F9}"/>
              </a:ext>
            </a:extLst>
          </p:cNvPr>
          <p:cNvSpPr>
            <a:spLocks noGrp="1"/>
          </p:cNvSpPr>
          <p:nvPr>
            <p:ph type="title"/>
          </p:nvPr>
        </p:nvSpPr>
        <p:spPr>
          <a:xfrm>
            <a:off x="353744" y="199361"/>
            <a:ext cx="11426451" cy="957410"/>
          </a:xfrm>
        </p:spPr>
        <p:txBody>
          <a:bodyPr vert="horz" lIns="91440" tIns="45720" rIns="91440" bIns="45720" rtlCol="0" anchor="ctr">
            <a:noAutofit/>
          </a:bodyPr>
          <a:lstStyle/>
          <a:p>
            <a:r>
              <a:rPr lang="en-US" sz="3600" dirty="0"/>
              <a:t>Making EHR Data More Available for Research and Public Health (MedMorph) - Background</a:t>
            </a:r>
          </a:p>
        </p:txBody>
      </p:sp>
      <p:sp>
        <p:nvSpPr>
          <p:cNvPr id="2" name="Rectangle 1">
            <a:extLst>
              <a:ext uri="{FF2B5EF4-FFF2-40B4-BE49-F238E27FC236}">
                <a16:creationId xmlns:a16="http://schemas.microsoft.com/office/drawing/2014/main" id="{F39D55AF-781F-4ABF-B22B-1E8AC61655F8}"/>
              </a:ext>
            </a:extLst>
          </p:cNvPr>
          <p:cNvSpPr/>
          <p:nvPr/>
        </p:nvSpPr>
        <p:spPr>
          <a:xfrm>
            <a:off x="1962164" y="6520139"/>
            <a:ext cx="7891749" cy="276999"/>
          </a:xfrm>
          <a:prstGeom prst="rect">
            <a:avLst/>
          </a:prstGeom>
        </p:spPr>
        <p:txBody>
          <a:bodyPr wrap="square">
            <a:spAutoFit/>
          </a:bodyPr>
          <a:lstStyle/>
          <a:p>
            <a:pPr algn="ctr"/>
            <a:r>
              <a:rPr lang="en-US" sz="1200" dirty="0">
                <a:hlinkClick r:id="rId3"/>
              </a:rPr>
              <a:t>https://www.cdc.gov/csels/phio/making-ehr-data-more-available.html</a:t>
            </a:r>
            <a:r>
              <a:rPr lang="en-US" sz="1200" dirty="0"/>
              <a:t> </a:t>
            </a:r>
          </a:p>
        </p:txBody>
      </p:sp>
    </p:spTree>
    <p:extLst>
      <p:ext uri="{BB962C8B-B14F-4D97-AF65-F5344CB8AC3E}">
        <p14:creationId xmlns:p14="http://schemas.microsoft.com/office/powerpoint/2010/main" val="279399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CDCA514C-9DC0-453C-BE0F-38F668879B75}"/>
              </a:ext>
            </a:extLst>
          </p:cNvPr>
          <p:cNvSpPr txBox="1"/>
          <p:nvPr/>
        </p:nvSpPr>
        <p:spPr>
          <a:xfrm>
            <a:off x="1490578" y="642519"/>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2" name="Arrow: Right 1">
            <a:extLst>
              <a:ext uri="{FF2B5EF4-FFF2-40B4-BE49-F238E27FC236}">
                <a16:creationId xmlns:a16="http://schemas.microsoft.com/office/drawing/2014/main" id="{A5162C00-9BD2-4DAF-9ECD-625E51ACD6BA}"/>
              </a:ext>
            </a:extLst>
          </p:cNvPr>
          <p:cNvSpPr/>
          <p:nvPr/>
        </p:nvSpPr>
        <p:spPr>
          <a:xfrm>
            <a:off x="1461056" y="381"/>
            <a:ext cx="10346631" cy="435864"/>
          </a:xfrm>
          <a:prstGeom prst="rightArrow">
            <a:avLst/>
          </a:prstGeom>
          <a:solidFill>
            <a:srgbClr val="52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Calibri" panose="020F0502020204030204" pitchFamily="34" charset="0"/>
                <a:cs typeface="Calibri" panose="020F0502020204030204" pitchFamily="34" charset="0"/>
              </a:rPr>
              <a:t>TIME</a:t>
            </a:r>
          </a:p>
        </p:txBody>
      </p:sp>
      <p:sp>
        <p:nvSpPr>
          <p:cNvPr id="3" name="TextBox 2">
            <a:extLst>
              <a:ext uri="{FF2B5EF4-FFF2-40B4-BE49-F238E27FC236}">
                <a16:creationId xmlns:a16="http://schemas.microsoft.com/office/drawing/2014/main" id="{EBE66FE6-FCAF-4404-92B6-63EE8B888BAA}"/>
              </a:ext>
            </a:extLst>
          </p:cNvPr>
          <p:cNvSpPr txBox="1"/>
          <p:nvPr/>
        </p:nvSpPr>
        <p:spPr>
          <a:xfrm rot="16200000">
            <a:off x="-350987" y="1304480"/>
            <a:ext cx="2171594" cy="584775"/>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Use Cases </a:t>
            </a:r>
          </a:p>
          <a:p>
            <a:pPr algn="ctr"/>
            <a:r>
              <a:rPr lang="en-US" sz="1400" b="1" dirty="0">
                <a:solidFill>
                  <a:srgbClr val="526681"/>
                </a:solidFill>
                <a:latin typeface="Calibri" panose="020F0502020204030204" pitchFamily="34" charset="0"/>
                <a:cs typeface="Calibri" panose="020F0502020204030204" pitchFamily="34" charset="0"/>
              </a:rPr>
              <a:t>(Public Health &amp; Research)</a:t>
            </a:r>
          </a:p>
        </p:txBody>
      </p:sp>
      <p:sp>
        <p:nvSpPr>
          <p:cNvPr id="4" name="TextBox 3">
            <a:extLst>
              <a:ext uri="{FF2B5EF4-FFF2-40B4-BE49-F238E27FC236}">
                <a16:creationId xmlns:a16="http://schemas.microsoft.com/office/drawing/2014/main" id="{EAE9D443-30B5-480F-B698-5598AF648476}"/>
              </a:ext>
            </a:extLst>
          </p:cNvPr>
          <p:cNvSpPr txBox="1"/>
          <p:nvPr/>
        </p:nvSpPr>
        <p:spPr>
          <a:xfrm rot="16200000">
            <a:off x="-448793" y="4649299"/>
            <a:ext cx="2305651"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Technical</a:t>
            </a:r>
          </a:p>
          <a:p>
            <a:pPr algn="ctr"/>
            <a:r>
              <a:rPr lang="en-US" b="1" dirty="0">
                <a:solidFill>
                  <a:srgbClr val="526681"/>
                </a:solidFill>
                <a:latin typeface="Calibri" panose="020F0502020204030204" pitchFamily="34" charset="0"/>
                <a:cs typeface="Calibri" panose="020F0502020204030204" pitchFamily="34" charset="0"/>
              </a:rPr>
              <a:t>Requirements</a:t>
            </a:r>
          </a:p>
        </p:txBody>
      </p:sp>
      <p:sp>
        <p:nvSpPr>
          <p:cNvPr id="5" name="TextBox 4">
            <a:extLst>
              <a:ext uri="{FF2B5EF4-FFF2-40B4-BE49-F238E27FC236}">
                <a16:creationId xmlns:a16="http://schemas.microsoft.com/office/drawing/2014/main" id="{FCBA9A05-EE44-4FE7-AA35-5BA3816DAE1F}"/>
              </a:ext>
            </a:extLst>
          </p:cNvPr>
          <p:cNvSpPr txBox="1"/>
          <p:nvPr/>
        </p:nvSpPr>
        <p:spPr>
          <a:xfrm>
            <a:off x="3018435" y="3334597"/>
            <a:ext cx="5004813"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 Planning</a:t>
            </a:r>
          </a:p>
        </p:txBody>
      </p:sp>
      <p:sp>
        <p:nvSpPr>
          <p:cNvPr id="9" name="TextBox 8">
            <a:extLst>
              <a:ext uri="{FF2B5EF4-FFF2-40B4-BE49-F238E27FC236}">
                <a16:creationId xmlns:a16="http://schemas.microsoft.com/office/drawing/2014/main" id="{1D08515F-1FAD-4797-B77F-A6B79457149C}"/>
              </a:ext>
            </a:extLst>
          </p:cNvPr>
          <p:cNvSpPr txBox="1"/>
          <p:nvPr/>
        </p:nvSpPr>
        <p:spPr>
          <a:xfrm>
            <a:off x="1476843" y="1408168"/>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10" name="TextBox 9">
            <a:extLst>
              <a:ext uri="{FF2B5EF4-FFF2-40B4-BE49-F238E27FC236}">
                <a16:creationId xmlns:a16="http://schemas.microsoft.com/office/drawing/2014/main" id="{769C247F-F11F-4503-8377-25298DE6F5AE}"/>
              </a:ext>
            </a:extLst>
          </p:cNvPr>
          <p:cNvSpPr txBox="1"/>
          <p:nvPr/>
        </p:nvSpPr>
        <p:spPr>
          <a:xfrm>
            <a:off x="1476843" y="2172837"/>
            <a:ext cx="2252594"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cxnSp>
        <p:nvCxnSpPr>
          <p:cNvPr id="26" name="Straight Arrow Connector 25">
            <a:extLst>
              <a:ext uri="{FF2B5EF4-FFF2-40B4-BE49-F238E27FC236}">
                <a16:creationId xmlns:a16="http://schemas.microsoft.com/office/drawing/2014/main" id="{B9813E92-7B0F-4F5F-AA94-2BD0D0B56D6B}"/>
              </a:ext>
            </a:extLst>
          </p:cNvPr>
          <p:cNvCxnSpPr>
            <a:cxnSpLocks/>
          </p:cNvCxnSpPr>
          <p:nvPr/>
        </p:nvCxnSpPr>
        <p:spPr>
          <a:xfrm>
            <a:off x="345246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943AD4-F94A-436F-A799-81E582BAD654}"/>
              </a:ext>
            </a:extLst>
          </p:cNvPr>
          <p:cNvCxnSpPr>
            <a:cxnSpLocks/>
          </p:cNvCxnSpPr>
          <p:nvPr/>
        </p:nvCxnSpPr>
        <p:spPr>
          <a:xfrm>
            <a:off x="3927086"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A5D6AF-248D-4035-8255-141ABE597BD2}"/>
              </a:ext>
            </a:extLst>
          </p:cNvPr>
          <p:cNvCxnSpPr>
            <a:cxnSpLocks/>
          </p:cNvCxnSpPr>
          <p:nvPr/>
        </p:nvCxnSpPr>
        <p:spPr>
          <a:xfrm>
            <a:off x="439734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5820EE-F308-4E7D-8320-5781CE315F73}"/>
              </a:ext>
            </a:extLst>
          </p:cNvPr>
          <p:cNvCxnSpPr>
            <a:cxnSpLocks/>
          </p:cNvCxnSpPr>
          <p:nvPr/>
        </p:nvCxnSpPr>
        <p:spPr>
          <a:xfrm>
            <a:off x="486761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78A5A-A505-44DA-B968-9F73AD3B8B15}"/>
              </a:ext>
            </a:extLst>
          </p:cNvPr>
          <p:cNvCxnSpPr>
            <a:cxnSpLocks/>
          </p:cNvCxnSpPr>
          <p:nvPr/>
        </p:nvCxnSpPr>
        <p:spPr>
          <a:xfrm>
            <a:off x="534222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7AA70E-9BDF-4B44-9E49-5915D18F734E}"/>
              </a:ext>
            </a:extLst>
          </p:cNvPr>
          <p:cNvCxnSpPr>
            <a:cxnSpLocks/>
          </p:cNvCxnSpPr>
          <p:nvPr/>
        </p:nvCxnSpPr>
        <p:spPr>
          <a:xfrm>
            <a:off x="581249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C7CE618-FD5A-4B4C-85BC-242CECE23883}"/>
              </a:ext>
            </a:extLst>
          </p:cNvPr>
          <p:cNvCxnSpPr/>
          <p:nvPr/>
        </p:nvCxnSpPr>
        <p:spPr>
          <a:xfrm flipV="1">
            <a:off x="578248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5A69294-5D41-4712-962D-74C10C96ACF7}"/>
              </a:ext>
            </a:extLst>
          </p:cNvPr>
          <p:cNvCxnSpPr/>
          <p:nvPr/>
        </p:nvCxnSpPr>
        <p:spPr>
          <a:xfrm flipV="1">
            <a:off x="62325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7E6805-8602-47EC-8ECD-96FBB3FC279F}"/>
              </a:ext>
            </a:extLst>
          </p:cNvPr>
          <p:cNvCxnSpPr/>
          <p:nvPr/>
        </p:nvCxnSpPr>
        <p:spPr>
          <a:xfrm flipV="1">
            <a:off x="66897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A3C3E83-09B2-4CE6-ACEB-4930A7FBA5F1}"/>
              </a:ext>
            </a:extLst>
          </p:cNvPr>
          <p:cNvSpPr txBox="1"/>
          <p:nvPr/>
        </p:nvSpPr>
        <p:spPr>
          <a:xfrm>
            <a:off x="2763491" y="4206206"/>
            <a:ext cx="3434164" cy="307777"/>
          </a:xfrm>
          <a:prstGeom prst="rect">
            <a:avLst/>
          </a:prstGeom>
          <a:solidFill>
            <a:srgbClr val="00206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51" name="TextBox 50">
            <a:extLst>
              <a:ext uri="{FF2B5EF4-FFF2-40B4-BE49-F238E27FC236}">
                <a16:creationId xmlns:a16="http://schemas.microsoft.com/office/drawing/2014/main" id="{82171B4E-7544-443E-801F-3F2E9E487848}"/>
              </a:ext>
            </a:extLst>
          </p:cNvPr>
          <p:cNvSpPr txBox="1"/>
          <p:nvPr/>
        </p:nvSpPr>
        <p:spPr>
          <a:xfrm>
            <a:off x="2759316" y="5875140"/>
            <a:ext cx="3461654" cy="307777"/>
          </a:xfrm>
          <a:prstGeom prst="rect">
            <a:avLst/>
          </a:prstGeom>
          <a:solidFill>
            <a:srgbClr val="7030A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52" name="TextBox 51">
            <a:extLst>
              <a:ext uri="{FF2B5EF4-FFF2-40B4-BE49-F238E27FC236}">
                <a16:creationId xmlns:a16="http://schemas.microsoft.com/office/drawing/2014/main" id="{2976DD7E-916F-480C-BE4C-043AB01AC243}"/>
              </a:ext>
            </a:extLst>
          </p:cNvPr>
          <p:cNvSpPr txBox="1"/>
          <p:nvPr/>
        </p:nvSpPr>
        <p:spPr>
          <a:xfrm>
            <a:off x="2763491" y="5031081"/>
            <a:ext cx="3434164" cy="307777"/>
          </a:xfrm>
          <a:prstGeom prst="rect">
            <a:avLst/>
          </a:prstGeom>
          <a:solidFill>
            <a:schemeClr val="accent4">
              <a:lumMod val="75000"/>
            </a:schemeClr>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cxnSp>
        <p:nvCxnSpPr>
          <p:cNvPr id="67" name="Straight Arrow Connector 66">
            <a:extLst>
              <a:ext uri="{FF2B5EF4-FFF2-40B4-BE49-F238E27FC236}">
                <a16:creationId xmlns:a16="http://schemas.microsoft.com/office/drawing/2014/main" id="{AE28D39A-31F0-4A09-B3A0-1777669987CC}"/>
              </a:ext>
            </a:extLst>
          </p:cNvPr>
          <p:cNvCxnSpPr>
            <a:cxnSpLocks/>
          </p:cNvCxnSpPr>
          <p:nvPr/>
        </p:nvCxnSpPr>
        <p:spPr>
          <a:xfrm>
            <a:off x="822968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46D03BF-4E07-4F81-A28E-89D54AC0F1CA}"/>
              </a:ext>
            </a:extLst>
          </p:cNvPr>
          <p:cNvCxnSpPr>
            <a:cxnSpLocks/>
          </p:cNvCxnSpPr>
          <p:nvPr/>
        </p:nvCxnSpPr>
        <p:spPr>
          <a:xfrm>
            <a:off x="8704306"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D071FDE-4AE2-4959-AF54-7000EAA66E18}"/>
              </a:ext>
            </a:extLst>
          </p:cNvPr>
          <p:cNvCxnSpPr>
            <a:cxnSpLocks/>
          </p:cNvCxnSpPr>
          <p:nvPr/>
        </p:nvCxnSpPr>
        <p:spPr>
          <a:xfrm>
            <a:off x="917456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E290425-43E5-4EFC-980D-B0AF68595A3F}"/>
              </a:ext>
            </a:extLst>
          </p:cNvPr>
          <p:cNvCxnSpPr>
            <a:cxnSpLocks/>
          </p:cNvCxnSpPr>
          <p:nvPr/>
        </p:nvCxnSpPr>
        <p:spPr>
          <a:xfrm>
            <a:off x="964483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6694A01-C92C-48BF-AEFC-B3F6A6B5AB74}"/>
              </a:ext>
            </a:extLst>
          </p:cNvPr>
          <p:cNvCxnSpPr>
            <a:cxnSpLocks/>
          </p:cNvCxnSpPr>
          <p:nvPr/>
        </p:nvCxnSpPr>
        <p:spPr>
          <a:xfrm>
            <a:off x="1011944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ED6E81E-5E1F-415C-809C-6FD7893F229E}"/>
              </a:ext>
            </a:extLst>
          </p:cNvPr>
          <p:cNvCxnSpPr>
            <a:cxnSpLocks/>
          </p:cNvCxnSpPr>
          <p:nvPr/>
        </p:nvCxnSpPr>
        <p:spPr>
          <a:xfrm>
            <a:off x="1058971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35EC693-7F96-4285-8114-680D5F775F97}"/>
              </a:ext>
            </a:extLst>
          </p:cNvPr>
          <p:cNvSpPr txBox="1"/>
          <p:nvPr/>
        </p:nvSpPr>
        <p:spPr>
          <a:xfrm>
            <a:off x="8023248" y="3334329"/>
            <a:ext cx="3513444"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a:t>
            </a:r>
          </a:p>
        </p:txBody>
      </p:sp>
      <p:pic>
        <p:nvPicPr>
          <p:cNvPr id="77" name="Picture 76">
            <a:extLst>
              <a:ext uri="{FF2B5EF4-FFF2-40B4-BE49-F238E27FC236}">
                <a16:creationId xmlns:a16="http://schemas.microsoft.com/office/drawing/2014/main" id="{104D3A5B-BD15-4202-AD5B-32DB4DB01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7828911" y="6271558"/>
            <a:ext cx="875287" cy="566490"/>
          </a:xfrm>
          <a:prstGeom prst="rect">
            <a:avLst/>
          </a:prstGeom>
        </p:spPr>
      </p:pic>
      <p:pic>
        <p:nvPicPr>
          <p:cNvPr id="78" name="Picture 77">
            <a:extLst>
              <a:ext uri="{FF2B5EF4-FFF2-40B4-BE49-F238E27FC236}">
                <a16:creationId xmlns:a16="http://schemas.microsoft.com/office/drawing/2014/main" id="{36A0430A-BE41-498C-8497-42C80678B8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8773791" y="6266966"/>
            <a:ext cx="875287" cy="575677"/>
          </a:xfrm>
          <a:prstGeom prst="rect">
            <a:avLst/>
          </a:prstGeom>
        </p:spPr>
      </p:pic>
      <p:pic>
        <p:nvPicPr>
          <p:cNvPr id="79" name="Picture 78">
            <a:extLst>
              <a:ext uri="{FF2B5EF4-FFF2-40B4-BE49-F238E27FC236}">
                <a16:creationId xmlns:a16="http://schemas.microsoft.com/office/drawing/2014/main" id="{62F114F8-5AB5-408A-9697-6899A732D8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9779970" y="6291129"/>
            <a:ext cx="875287" cy="566490"/>
          </a:xfrm>
          <a:prstGeom prst="rect">
            <a:avLst/>
          </a:prstGeom>
        </p:spPr>
      </p:pic>
      <p:pic>
        <p:nvPicPr>
          <p:cNvPr id="80" name="Picture 79">
            <a:extLst>
              <a:ext uri="{FF2B5EF4-FFF2-40B4-BE49-F238E27FC236}">
                <a16:creationId xmlns:a16="http://schemas.microsoft.com/office/drawing/2014/main" id="{7B5DED34-0944-46D1-8C7D-58E85DF509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10786149" y="6266965"/>
            <a:ext cx="875287" cy="575677"/>
          </a:xfrm>
          <a:prstGeom prst="rect">
            <a:avLst/>
          </a:prstGeom>
        </p:spPr>
      </p:pic>
      <p:sp>
        <p:nvSpPr>
          <p:cNvPr id="53" name="TextBox 1">
            <a:extLst>
              <a:ext uri="{FF2B5EF4-FFF2-40B4-BE49-F238E27FC236}">
                <a16:creationId xmlns:a16="http://schemas.microsoft.com/office/drawing/2014/main" id="{4844F065-A3D0-48EE-BFE0-D686AF2BE343}"/>
              </a:ext>
            </a:extLst>
          </p:cNvPr>
          <p:cNvSpPr txBox="1"/>
          <p:nvPr/>
        </p:nvSpPr>
        <p:spPr>
          <a:xfrm>
            <a:off x="2763037" y="4498672"/>
            <a:ext cx="3427619" cy="307777"/>
          </a:xfrm>
          <a:prstGeom prst="rect">
            <a:avLst/>
          </a:prstGeom>
          <a:solidFill>
            <a:srgbClr val="00206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4" name="TextBox 1">
            <a:extLst>
              <a:ext uri="{FF2B5EF4-FFF2-40B4-BE49-F238E27FC236}">
                <a16:creationId xmlns:a16="http://schemas.microsoft.com/office/drawing/2014/main" id="{337272A5-DD70-46F7-ACE2-AB7EFEC8BF49}"/>
              </a:ext>
            </a:extLst>
          </p:cNvPr>
          <p:cNvSpPr txBox="1"/>
          <p:nvPr/>
        </p:nvSpPr>
        <p:spPr>
          <a:xfrm>
            <a:off x="2759316" y="5339919"/>
            <a:ext cx="3439053" cy="307777"/>
          </a:xfrm>
          <a:prstGeom prst="rect">
            <a:avLst/>
          </a:prstGeom>
          <a:solidFill>
            <a:schemeClr val="accent4">
              <a:lumMod val="75000"/>
            </a:schemeClr>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5" name="TextBox 1">
            <a:extLst>
              <a:ext uri="{FF2B5EF4-FFF2-40B4-BE49-F238E27FC236}">
                <a16:creationId xmlns:a16="http://schemas.microsoft.com/office/drawing/2014/main" id="{2CBD4E79-7DB9-4834-A81F-CE087F0F77ED}"/>
              </a:ext>
            </a:extLst>
          </p:cNvPr>
          <p:cNvSpPr txBox="1"/>
          <p:nvPr/>
        </p:nvSpPr>
        <p:spPr>
          <a:xfrm>
            <a:off x="2759315" y="6175447"/>
            <a:ext cx="3461653" cy="307777"/>
          </a:xfrm>
          <a:prstGeom prst="rect">
            <a:avLst/>
          </a:prstGeom>
          <a:solidFill>
            <a:srgbClr val="7030A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6" name="TextBox 55">
            <a:extLst>
              <a:ext uri="{FF2B5EF4-FFF2-40B4-BE49-F238E27FC236}">
                <a16:creationId xmlns:a16="http://schemas.microsoft.com/office/drawing/2014/main" id="{A1709F4D-4D0C-443B-B611-167769846417}"/>
              </a:ext>
            </a:extLst>
          </p:cNvPr>
          <p:cNvSpPr txBox="1"/>
          <p:nvPr/>
        </p:nvSpPr>
        <p:spPr>
          <a:xfrm>
            <a:off x="1490578" y="941328"/>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57" name="TextBox 56">
            <a:extLst>
              <a:ext uri="{FF2B5EF4-FFF2-40B4-BE49-F238E27FC236}">
                <a16:creationId xmlns:a16="http://schemas.microsoft.com/office/drawing/2014/main" id="{4FF51592-5B0A-45F1-ABA9-EC991708B4B3}"/>
              </a:ext>
            </a:extLst>
          </p:cNvPr>
          <p:cNvSpPr txBox="1"/>
          <p:nvPr/>
        </p:nvSpPr>
        <p:spPr>
          <a:xfrm>
            <a:off x="1476842" y="1710806"/>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74" name="TextBox 73">
            <a:extLst>
              <a:ext uri="{FF2B5EF4-FFF2-40B4-BE49-F238E27FC236}">
                <a16:creationId xmlns:a16="http://schemas.microsoft.com/office/drawing/2014/main" id="{9228740A-19E6-4B49-A48F-0714AC4612BF}"/>
              </a:ext>
            </a:extLst>
          </p:cNvPr>
          <p:cNvSpPr txBox="1"/>
          <p:nvPr/>
        </p:nvSpPr>
        <p:spPr>
          <a:xfrm>
            <a:off x="1476841" y="2506334"/>
            <a:ext cx="2252595"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cxnSp>
        <p:nvCxnSpPr>
          <p:cNvPr id="94" name="Straight Arrow Connector 93">
            <a:extLst>
              <a:ext uri="{FF2B5EF4-FFF2-40B4-BE49-F238E27FC236}">
                <a16:creationId xmlns:a16="http://schemas.microsoft.com/office/drawing/2014/main" id="{8A897A12-C4E1-475C-BF95-35446D77840F}"/>
              </a:ext>
            </a:extLst>
          </p:cNvPr>
          <p:cNvCxnSpPr>
            <a:cxnSpLocks/>
          </p:cNvCxnSpPr>
          <p:nvPr/>
        </p:nvCxnSpPr>
        <p:spPr>
          <a:xfrm flipV="1">
            <a:off x="713779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830757A-4A20-4FEE-AF07-0DD839CC839F}"/>
              </a:ext>
            </a:extLst>
          </p:cNvPr>
          <p:cNvCxnSpPr>
            <a:cxnSpLocks/>
          </p:cNvCxnSpPr>
          <p:nvPr/>
        </p:nvCxnSpPr>
        <p:spPr>
          <a:xfrm flipV="1">
            <a:off x="7567562"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6AA2140-7BF2-40A7-8745-85ADA3E52BFE}"/>
              </a:ext>
            </a:extLst>
          </p:cNvPr>
          <p:cNvSpPr txBox="1"/>
          <p:nvPr/>
        </p:nvSpPr>
        <p:spPr>
          <a:xfrm>
            <a:off x="5387206" y="947335"/>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65" name="TextBox 64">
            <a:extLst>
              <a:ext uri="{FF2B5EF4-FFF2-40B4-BE49-F238E27FC236}">
                <a16:creationId xmlns:a16="http://schemas.microsoft.com/office/drawing/2014/main" id="{7BCCEE67-5AD8-428F-8F78-E2BBF2665542}"/>
              </a:ext>
            </a:extLst>
          </p:cNvPr>
          <p:cNvSpPr txBox="1"/>
          <p:nvPr/>
        </p:nvSpPr>
        <p:spPr>
          <a:xfrm>
            <a:off x="5387207" y="1571767"/>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66" name="TextBox 65">
            <a:extLst>
              <a:ext uri="{FF2B5EF4-FFF2-40B4-BE49-F238E27FC236}">
                <a16:creationId xmlns:a16="http://schemas.microsoft.com/office/drawing/2014/main" id="{80C71B4E-261F-4111-9AAB-960EEE34528E}"/>
              </a:ext>
            </a:extLst>
          </p:cNvPr>
          <p:cNvSpPr txBox="1"/>
          <p:nvPr/>
        </p:nvSpPr>
        <p:spPr>
          <a:xfrm>
            <a:off x="5387208" y="2191504"/>
            <a:ext cx="3074243"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sp>
        <p:nvSpPr>
          <p:cNvPr id="83" name="TextBox 82">
            <a:extLst>
              <a:ext uri="{FF2B5EF4-FFF2-40B4-BE49-F238E27FC236}">
                <a16:creationId xmlns:a16="http://schemas.microsoft.com/office/drawing/2014/main" id="{B9586BA5-AEBD-4AD4-B596-8E9F26489F3A}"/>
              </a:ext>
            </a:extLst>
          </p:cNvPr>
          <p:cNvSpPr txBox="1"/>
          <p:nvPr/>
        </p:nvSpPr>
        <p:spPr>
          <a:xfrm>
            <a:off x="5387206" y="1246144"/>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6" name="TextBox 95">
            <a:extLst>
              <a:ext uri="{FF2B5EF4-FFF2-40B4-BE49-F238E27FC236}">
                <a16:creationId xmlns:a16="http://schemas.microsoft.com/office/drawing/2014/main" id="{D13F86C2-D6F4-4A63-8EC9-FC784A2731B5}"/>
              </a:ext>
            </a:extLst>
          </p:cNvPr>
          <p:cNvSpPr txBox="1"/>
          <p:nvPr/>
        </p:nvSpPr>
        <p:spPr>
          <a:xfrm>
            <a:off x="5387206" y="1874405"/>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7" name="TextBox 96">
            <a:extLst>
              <a:ext uri="{FF2B5EF4-FFF2-40B4-BE49-F238E27FC236}">
                <a16:creationId xmlns:a16="http://schemas.microsoft.com/office/drawing/2014/main" id="{390535FC-D975-459C-8371-7811C8A3E825}"/>
              </a:ext>
            </a:extLst>
          </p:cNvPr>
          <p:cNvSpPr txBox="1"/>
          <p:nvPr/>
        </p:nvSpPr>
        <p:spPr>
          <a:xfrm>
            <a:off x="5387207" y="2502600"/>
            <a:ext cx="3074244"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8" name="TextBox 97">
            <a:extLst>
              <a:ext uri="{FF2B5EF4-FFF2-40B4-BE49-F238E27FC236}">
                <a16:creationId xmlns:a16="http://schemas.microsoft.com/office/drawing/2014/main" id="{76002199-15EE-4662-AF83-EAF4B32DF176}"/>
              </a:ext>
            </a:extLst>
          </p:cNvPr>
          <p:cNvSpPr txBox="1"/>
          <p:nvPr/>
        </p:nvSpPr>
        <p:spPr>
          <a:xfrm>
            <a:off x="7439659" y="4887886"/>
            <a:ext cx="3863897" cy="307777"/>
          </a:xfrm>
          <a:prstGeom prst="rect">
            <a:avLst/>
          </a:prstGeom>
          <a:solidFill>
            <a:srgbClr val="00206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99" name="TextBox 98">
            <a:extLst>
              <a:ext uri="{FF2B5EF4-FFF2-40B4-BE49-F238E27FC236}">
                <a16:creationId xmlns:a16="http://schemas.microsoft.com/office/drawing/2014/main" id="{32B3BD23-EAFD-4C46-8748-D4364DC4DE2B}"/>
              </a:ext>
            </a:extLst>
          </p:cNvPr>
          <p:cNvSpPr txBox="1"/>
          <p:nvPr/>
        </p:nvSpPr>
        <p:spPr>
          <a:xfrm>
            <a:off x="7430515" y="4246021"/>
            <a:ext cx="3860255" cy="307777"/>
          </a:xfrm>
          <a:prstGeom prst="rect">
            <a:avLst/>
          </a:prstGeom>
          <a:solidFill>
            <a:srgbClr val="7030A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100" name="TextBox 99">
            <a:extLst>
              <a:ext uri="{FF2B5EF4-FFF2-40B4-BE49-F238E27FC236}">
                <a16:creationId xmlns:a16="http://schemas.microsoft.com/office/drawing/2014/main" id="{0DB1EE54-2C39-4BC2-B44D-FE129164F467}"/>
              </a:ext>
            </a:extLst>
          </p:cNvPr>
          <p:cNvSpPr txBox="1"/>
          <p:nvPr/>
        </p:nvSpPr>
        <p:spPr>
          <a:xfrm>
            <a:off x="7430515" y="5499429"/>
            <a:ext cx="3863897" cy="307777"/>
          </a:xfrm>
          <a:prstGeom prst="rect">
            <a:avLst/>
          </a:prstGeom>
          <a:solidFill>
            <a:schemeClr val="accent4">
              <a:lumMod val="75000"/>
            </a:schemeClr>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sp>
        <p:nvSpPr>
          <p:cNvPr id="101" name="TextBox 1">
            <a:extLst>
              <a:ext uri="{FF2B5EF4-FFF2-40B4-BE49-F238E27FC236}">
                <a16:creationId xmlns:a16="http://schemas.microsoft.com/office/drawing/2014/main" id="{CEB7116A-5E40-4A24-91AF-1AF06747B238}"/>
              </a:ext>
            </a:extLst>
          </p:cNvPr>
          <p:cNvSpPr txBox="1"/>
          <p:nvPr/>
        </p:nvSpPr>
        <p:spPr>
          <a:xfrm>
            <a:off x="7439206" y="5180352"/>
            <a:ext cx="3863897" cy="307777"/>
          </a:xfrm>
          <a:prstGeom prst="rect">
            <a:avLst/>
          </a:prstGeom>
          <a:solidFill>
            <a:srgbClr val="00206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2" name="TextBox 1">
            <a:extLst>
              <a:ext uri="{FF2B5EF4-FFF2-40B4-BE49-F238E27FC236}">
                <a16:creationId xmlns:a16="http://schemas.microsoft.com/office/drawing/2014/main" id="{9A6C3D76-10AC-47FC-9509-339DC98C3A65}"/>
              </a:ext>
            </a:extLst>
          </p:cNvPr>
          <p:cNvSpPr txBox="1"/>
          <p:nvPr/>
        </p:nvSpPr>
        <p:spPr>
          <a:xfrm>
            <a:off x="7439206" y="5808267"/>
            <a:ext cx="3856532" cy="307777"/>
          </a:xfrm>
          <a:prstGeom prst="rect">
            <a:avLst/>
          </a:prstGeom>
          <a:solidFill>
            <a:schemeClr val="accent4">
              <a:lumMod val="75000"/>
            </a:schemeClr>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3" name="TextBox 1">
            <a:extLst>
              <a:ext uri="{FF2B5EF4-FFF2-40B4-BE49-F238E27FC236}">
                <a16:creationId xmlns:a16="http://schemas.microsoft.com/office/drawing/2014/main" id="{6C7F9D4A-A75F-4844-9767-50A0FF2802F3}"/>
              </a:ext>
            </a:extLst>
          </p:cNvPr>
          <p:cNvSpPr txBox="1"/>
          <p:nvPr/>
        </p:nvSpPr>
        <p:spPr>
          <a:xfrm>
            <a:off x="7430515" y="4555920"/>
            <a:ext cx="3860254" cy="307777"/>
          </a:xfrm>
          <a:prstGeom prst="rect">
            <a:avLst/>
          </a:prstGeom>
          <a:solidFill>
            <a:srgbClr val="7030A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6" name="TextBox 5">
            <a:extLst>
              <a:ext uri="{FF2B5EF4-FFF2-40B4-BE49-F238E27FC236}">
                <a16:creationId xmlns:a16="http://schemas.microsoft.com/office/drawing/2014/main" id="{558C36E2-A99D-46A5-9D81-E61980EA4C73}"/>
              </a:ext>
            </a:extLst>
          </p:cNvPr>
          <p:cNvSpPr txBox="1"/>
          <p:nvPr/>
        </p:nvSpPr>
        <p:spPr>
          <a:xfrm rot="16200000">
            <a:off x="4223591" y="1657922"/>
            <a:ext cx="1865075" cy="457200"/>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Use Case WG</a:t>
            </a:r>
          </a:p>
        </p:txBody>
      </p:sp>
      <p:sp>
        <p:nvSpPr>
          <p:cNvPr id="59" name="TextBox 58">
            <a:extLst>
              <a:ext uri="{FF2B5EF4-FFF2-40B4-BE49-F238E27FC236}">
                <a16:creationId xmlns:a16="http://schemas.microsoft.com/office/drawing/2014/main" id="{574732F7-83A8-4FC8-A1D7-B7C77E8BF2FD}"/>
              </a:ext>
            </a:extLst>
          </p:cNvPr>
          <p:cNvSpPr txBox="1"/>
          <p:nvPr/>
        </p:nvSpPr>
        <p:spPr>
          <a:xfrm rot="16200000">
            <a:off x="6248108" y="4857186"/>
            <a:ext cx="1839408"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Reference Architecture WG</a:t>
            </a:r>
          </a:p>
        </p:txBody>
      </p:sp>
      <p:sp>
        <p:nvSpPr>
          <p:cNvPr id="60" name="TextBox 59">
            <a:extLst>
              <a:ext uri="{FF2B5EF4-FFF2-40B4-BE49-F238E27FC236}">
                <a16:creationId xmlns:a16="http://schemas.microsoft.com/office/drawing/2014/main" id="{3D03D59A-7766-44F3-A6C8-CE150C31337E}"/>
              </a:ext>
            </a:extLst>
          </p:cNvPr>
          <p:cNvSpPr txBox="1"/>
          <p:nvPr/>
        </p:nvSpPr>
        <p:spPr>
          <a:xfrm rot="16200000">
            <a:off x="10627989" y="3323045"/>
            <a:ext cx="2186738"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Roadmap</a:t>
            </a:r>
          </a:p>
        </p:txBody>
      </p:sp>
      <p:grpSp>
        <p:nvGrpSpPr>
          <p:cNvPr id="13" name="Group 12">
            <a:extLst>
              <a:ext uri="{FF2B5EF4-FFF2-40B4-BE49-F238E27FC236}">
                <a16:creationId xmlns:a16="http://schemas.microsoft.com/office/drawing/2014/main" id="{C049DA00-81A9-4AA8-837F-9ADB25F2F795}"/>
              </a:ext>
            </a:extLst>
          </p:cNvPr>
          <p:cNvGrpSpPr/>
          <p:nvPr/>
        </p:nvGrpSpPr>
        <p:grpSpPr>
          <a:xfrm>
            <a:off x="8412496" y="-19571"/>
            <a:ext cx="1785932" cy="6857619"/>
            <a:chOff x="638591" y="0"/>
            <a:chExt cx="1785932" cy="6857619"/>
          </a:xfrm>
        </p:grpSpPr>
        <p:cxnSp>
          <p:nvCxnSpPr>
            <p:cNvPr id="8" name="Straight Connector 7">
              <a:extLst>
                <a:ext uri="{FF2B5EF4-FFF2-40B4-BE49-F238E27FC236}">
                  <a16:creationId xmlns:a16="http://schemas.microsoft.com/office/drawing/2014/main" id="{919DD3F9-145D-4E89-980D-A60551F150B9}"/>
                </a:ext>
              </a:extLst>
            </p:cNvPr>
            <p:cNvCxnSpPr>
              <a:cxnSpLocks/>
            </p:cNvCxnSpPr>
            <p:nvPr/>
          </p:nvCxnSpPr>
          <p:spPr>
            <a:xfrm flipH="1">
              <a:off x="2221719" y="0"/>
              <a:ext cx="73017" cy="6857619"/>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6E898D-1CB8-4148-A046-585C2E4AF6BF}"/>
                </a:ext>
              </a:extLst>
            </p:cNvPr>
            <p:cNvSpPr txBox="1"/>
            <p:nvPr/>
          </p:nvSpPr>
          <p:spPr>
            <a:xfrm>
              <a:off x="638591" y="334100"/>
              <a:ext cx="1785932"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rPr>
                <a:t>WE ARE HERE</a:t>
              </a:r>
            </a:p>
          </p:txBody>
        </p:sp>
      </p:grpSp>
      <p:sp>
        <p:nvSpPr>
          <p:cNvPr id="85" name="TextBox 84">
            <a:extLst>
              <a:ext uri="{FF2B5EF4-FFF2-40B4-BE49-F238E27FC236}">
                <a16:creationId xmlns:a16="http://schemas.microsoft.com/office/drawing/2014/main" id="{1BF41699-7850-4F61-8CB5-C491212F0E00}"/>
              </a:ext>
            </a:extLst>
          </p:cNvPr>
          <p:cNvSpPr txBox="1"/>
          <p:nvPr/>
        </p:nvSpPr>
        <p:spPr>
          <a:xfrm>
            <a:off x="8937246" y="798490"/>
            <a:ext cx="3229509" cy="1323439"/>
          </a:xfrm>
          <a:prstGeom prst="rect">
            <a:avLst/>
          </a:prstGeom>
          <a:noFill/>
        </p:spPr>
        <p:txBody>
          <a:bodyPr wrap="square" rtlCol="0">
            <a:spAutoFit/>
          </a:bodyPr>
          <a:lstStyle/>
          <a:p>
            <a:pPr algn="ctr"/>
            <a:r>
              <a:rPr lang="en-US" sz="4000" b="1" dirty="0">
                <a:solidFill>
                  <a:srgbClr val="526681"/>
                </a:solidFill>
                <a:latin typeface="Calibri" panose="020F0502020204030204" pitchFamily="34" charset="0"/>
                <a:cs typeface="Calibri" panose="020F0502020204030204" pitchFamily="34" charset="0"/>
              </a:rPr>
              <a:t>MedMorph Workgroups</a:t>
            </a:r>
          </a:p>
        </p:txBody>
      </p:sp>
      <p:sp>
        <p:nvSpPr>
          <p:cNvPr id="7" name="TextBox 6">
            <a:extLst>
              <a:ext uri="{FF2B5EF4-FFF2-40B4-BE49-F238E27FC236}">
                <a16:creationId xmlns:a16="http://schemas.microsoft.com/office/drawing/2014/main" id="{5D20B07B-6752-4F00-9A94-5B26DE71E251}"/>
              </a:ext>
            </a:extLst>
          </p:cNvPr>
          <p:cNvSpPr txBox="1"/>
          <p:nvPr/>
        </p:nvSpPr>
        <p:spPr>
          <a:xfrm>
            <a:off x="3729436" y="642519"/>
            <a:ext cx="365760" cy="2174980"/>
          </a:xfrm>
          <a:prstGeom prst="rect">
            <a:avLst/>
          </a:prstGeom>
          <a:solidFill>
            <a:srgbClr val="FFFF66"/>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1" name="TextBox 60">
            <a:extLst>
              <a:ext uri="{FF2B5EF4-FFF2-40B4-BE49-F238E27FC236}">
                <a16:creationId xmlns:a16="http://schemas.microsoft.com/office/drawing/2014/main" id="{FFFDC120-6FC7-4DF7-A40F-D3059BE46CB4}"/>
              </a:ext>
            </a:extLst>
          </p:cNvPr>
          <p:cNvSpPr txBox="1"/>
          <p:nvPr/>
        </p:nvSpPr>
        <p:spPr>
          <a:xfrm>
            <a:off x="8461449" y="926344"/>
            <a:ext cx="365760" cy="1884033"/>
          </a:xfrm>
          <a:prstGeom prst="rect">
            <a:avLst/>
          </a:prstGeom>
          <a:solidFill>
            <a:srgbClr val="FFFF66"/>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2" name="TextBox 61">
            <a:extLst>
              <a:ext uri="{FF2B5EF4-FFF2-40B4-BE49-F238E27FC236}">
                <a16:creationId xmlns:a16="http://schemas.microsoft.com/office/drawing/2014/main" id="{BF75A16E-36E5-4BF6-836C-2675F053C4E0}"/>
              </a:ext>
            </a:extLst>
          </p:cNvPr>
          <p:cNvSpPr txBox="1"/>
          <p:nvPr/>
        </p:nvSpPr>
        <p:spPr>
          <a:xfrm rot="16200000">
            <a:off x="2146063" y="3221713"/>
            <a:ext cx="1159516" cy="584775"/>
          </a:xfrm>
          <a:prstGeom prst="rect">
            <a:avLst/>
          </a:prstGeom>
          <a:noFill/>
          <a:ln>
            <a:solidFill>
              <a:srgbClr val="526681"/>
            </a:solidFill>
          </a:ln>
        </p:spPr>
        <p:txBody>
          <a:bodyPr wrap="square" rtlCol="0">
            <a:spAutoFit/>
          </a:bodyPr>
          <a:lstStyle/>
          <a:p>
            <a:pPr algn="ctr"/>
            <a:r>
              <a:rPr lang="en-US" sz="1600" b="1" dirty="0">
                <a:solidFill>
                  <a:srgbClr val="526681"/>
                </a:solidFill>
                <a:latin typeface="Calibri" panose="020F0502020204030204" pitchFamily="34" charset="0"/>
              </a:rPr>
              <a:t>Evaluation </a:t>
            </a:r>
          </a:p>
          <a:p>
            <a:pPr algn="ctr"/>
            <a:r>
              <a:rPr lang="en-US" sz="1600" b="1" dirty="0">
                <a:solidFill>
                  <a:srgbClr val="526681"/>
                </a:solidFill>
                <a:latin typeface="Calibri" panose="020F0502020204030204" pitchFamily="34" charset="0"/>
              </a:rPr>
              <a:t>WG</a:t>
            </a:r>
          </a:p>
        </p:txBody>
      </p:sp>
    </p:spTree>
    <p:extLst>
      <p:ext uri="{BB962C8B-B14F-4D97-AF65-F5344CB8AC3E}">
        <p14:creationId xmlns:p14="http://schemas.microsoft.com/office/powerpoint/2010/main" val="38882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19D5-1D2C-4E24-9018-A8DAB062B20D}"/>
              </a:ext>
            </a:extLst>
          </p:cNvPr>
          <p:cNvSpPr>
            <a:spLocks noGrp="1"/>
          </p:cNvSpPr>
          <p:nvPr>
            <p:ph type="title"/>
          </p:nvPr>
        </p:nvSpPr>
        <p:spPr>
          <a:xfrm>
            <a:off x="0" y="144562"/>
            <a:ext cx="11280071" cy="768349"/>
          </a:xfrm>
        </p:spPr>
        <p:txBody>
          <a:bodyPr>
            <a:noAutofit/>
          </a:bodyPr>
          <a:lstStyle/>
          <a:p>
            <a:r>
              <a:rPr lang="en-US" sz="3600" dirty="0"/>
              <a:t>The Data Lifecycle &amp; Impacts to the Public’s Health</a:t>
            </a:r>
          </a:p>
        </p:txBody>
      </p:sp>
      <p:sp>
        <p:nvSpPr>
          <p:cNvPr id="4" name="Rectangle 3">
            <a:extLst>
              <a:ext uri="{FF2B5EF4-FFF2-40B4-BE49-F238E27FC236}">
                <a16:creationId xmlns:a16="http://schemas.microsoft.com/office/drawing/2014/main" id="{3BB251F0-ACF2-43ED-ADC9-409F394FAAE1}"/>
              </a:ext>
            </a:extLst>
          </p:cNvPr>
          <p:cNvSpPr/>
          <p:nvPr/>
        </p:nvSpPr>
        <p:spPr>
          <a:xfrm>
            <a:off x="9033412" y="1042810"/>
            <a:ext cx="2983196" cy="5724644"/>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55C934F-9D10-4AC6-94C8-0E73B0330344}"/>
              </a:ext>
            </a:extLst>
          </p:cNvPr>
          <p:cNvSpPr/>
          <p:nvPr/>
        </p:nvSpPr>
        <p:spPr>
          <a:xfrm>
            <a:off x="149771" y="923136"/>
            <a:ext cx="2787944" cy="5802997"/>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FBE27F4-9508-43D1-A9BB-A44D23227252}"/>
              </a:ext>
            </a:extLst>
          </p:cNvPr>
          <p:cNvSpPr txBox="1"/>
          <p:nvPr/>
        </p:nvSpPr>
        <p:spPr>
          <a:xfrm>
            <a:off x="10140457" y="2593942"/>
            <a:ext cx="1761900" cy="1200329"/>
          </a:xfrm>
          <a:prstGeom prst="rect">
            <a:avLst/>
          </a:prstGeom>
          <a:noFill/>
          <a:ln>
            <a:noFill/>
          </a:ln>
        </p:spPr>
        <p:txBody>
          <a:bodyPr wrap="square"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HEALTH</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IMPACTS &amp;</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OUTCOMES</a:t>
            </a: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 name="Right Arrow 11">
            <a:extLst>
              <a:ext uri="{FF2B5EF4-FFF2-40B4-BE49-F238E27FC236}">
                <a16:creationId xmlns:a16="http://schemas.microsoft.com/office/drawing/2014/main" id="{3CD20658-8C89-4696-9F8D-F7E8DF184849}"/>
              </a:ext>
            </a:extLst>
          </p:cNvPr>
          <p:cNvSpPr/>
          <p:nvPr/>
        </p:nvSpPr>
        <p:spPr>
          <a:xfrm>
            <a:off x="2958930" y="2811824"/>
            <a:ext cx="6058278"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8" name="Right Arrow 12">
            <a:extLst>
              <a:ext uri="{FF2B5EF4-FFF2-40B4-BE49-F238E27FC236}">
                <a16:creationId xmlns:a16="http://schemas.microsoft.com/office/drawing/2014/main" id="{FC194B17-6198-44AB-8477-F273BED95EA8}"/>
              </a:ext>
            </a:extLst>
          </p:cNvPr>
          <p:cNvSpPr/>
          <p:nvPr/>
        </p:nvSpPr>
        <p:spPr>
          <a:xfrm rot="10800000">
            <a:off x="2962764" y="4051102"/>
            <a:ext cx="6111941"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9" name="TextBox 8">
            <a:extLst>
              <a:ext uri="{FF2B5EF4-FFF2-40B4-BE49-F238E27FC236}">
                <a16:creationId xmlns:a16="http://schemas.microsoft.com/office/drawing/2014/main" id="{E9521B3C-F878-4A37-86C5-08CCF8FB8EBC}"/>
              </a:ext>
            </a:extLst>
          </p:cNvPr>
          <p:cNvSpPr txBox="1"/>
          <p:nvPr/>
        </p:nvSpPr>
        <p:spPr>
          <a:xfrm>
            <a:off x="1316071" y="2741120"/>
            <a:ext cx="179627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KNOWLEDGE</a:t>
            </a:r>
          </a:p>
        </p:txBody>
      </p:sp>
      <p:sp>
        <p:nvSpPr>
          <p:cNvPr id="10" name="TextBox 9">
            <a:extLst>
              <a:ext uri="{FF2B5EF4-FFF2-40B4-BE49-F238E27FC236}">
                <a16:creationId xmlns:a16="http://schemas.microsoft.com/office/drawing/2014/main" id="{DBE090CF-9CAA-4B66-9968-31DD463D5A41}"/>
              </a:ext>
            </a:extLst>
          </p:cNvPr>
          <p:cNvSpPr txBox="1"/>
          <p:nvPr/>
        </p:nvSpPr>
        <p:spPr>
          <a:xfrm>
            <a:off x="9445160" y="2693620"/>
            <a:ext cx="118444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ACTION</a:t>
            </a:r>
          </a:p>
        </p:txBody>
      </p:sp>
      <p:sp>
        <p:nvSpPr>
          <p:cNvPr id="11" name="TextBox 10">
            <a:extLst>
              <a:ext uri="{FF2B5EF4-FFF2-40B4-BE49-F238E27FC236}">
                <a16:creationId xmlns:a16="http://schemas.microsoft.com/office/drawing/2014/main" id="{DCFA8065-0BD9-4C8B-9B0E-EF0C543C04FC}"/>
              </a:ext>
            </a:extLst>
          </p:cNvPr>
          <p:cNvSpPr txBox="1"/>
          <p:nvPr/>
        </p:nvSpPr>
        <p:spPr>
          <a:xfrm>
            <a:off x="1176865" y="4039845"/>
            <a:ext cx="188256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INFORMATION</a:t>
            </a:r>
          </a:p>
        </p:txBody>
      </p:sp>
      <p:sp>
        <p:nvSpPr>
          <p:cNvPr id="12" name="TextBox 11">
            <a:extLst>
              <a:ext uri="{FF2B5EF4-FFF2-40B4-BE49-F238E27FC236}">
                <a16:creationId xmlns:a16="http://schemas.microsoft.com/office/drawing/2014/main" id="{3AEB7DB0-D231-4F3B-846C-616656FFBF98}"/>
              </a:ext>
            </a:extLst>
          </p:cNvPr>
          <p:cNvSpPr txBox="1"/>
          <p:nvPr/>
        </p:nvSpPr>
        <p:spPr>
          <a:xfrm>
            <a:off x="9539288" y="4197628"/>
            <a:ext cx="99618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a:t>
            </a:r>
          </a:p>
        </p:txBody>
      </p:sp>
      <p:sp>
        <p:nvSpPr>
          <p:cNvPr id="13" name="Right Arrow 19">
            <a:extLst>
              <a:ext uri="{FF2B5EF4-FFF2-40B4-BE49-F238E27FC236}">
                <a16:creationId xmlns:a16="http://schemas.microsoft.com/office/drawing/2014/main" id="{0BBED0C7-AC10-4D71-9D9E-17BDD61C9797}"/>
              </a:ext>
            </a:extLst>
          </p:cNvPr>
          <p:cNvSpPr/>
          <p:nvPr/>
        </p:nvSpPr>
        <p:spPr>
          <a:xfrm rot="16200000">
            <a:off x="1649057" y="3425835"/>
            <a:ext cx="862263"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 name="Right Arrow 20">
            <a:extLst>
              <a:ext uri="{FF2B5EF4-FFF2-40B4-BE49-F238E27FC236}">
                <a16:creationId xmlns:a16="http://schemas.microsoft.com/office/drawing/2014/main" id="{64E46F32-99F7-40BE-8D9A-3256A1F41B27}"/>
              </a:ext>
            </a:extLst>
          </p:cNvPr>
          <p:cNvSpPr/>
          <p:nvPr/>
        </p:nvSpPr>
        <p:spPr>
          <a:xfrm rot="5400000">
            <a:off x="9430949" y="3475931"/>
            <a:ext cx="1053255"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cxnSp>
        <p:nvCxnSpPr>
          <p:cNvPr id="15" name="Straight Connector 14">
            <a:extLst>
              <a:ext uri="{FF2B5EF4-FFF2-40B4-BE49-F238E27FC236}">
                <a16:creationId xmlns:a16="http://schemas.microsoft.com/office/drawing/2014/main" id="{421A4D4B-EA00-4286-B052-DA6ECC915729}"/>
              </a:ext>
            </a:extLst>
          </p:cNvPr>
          <p:cNvCxnSpPr>
            <a:stCxn id="29" idx="2"/>
            <a:endCxn id="9" idx="0"/>
          </p:cNvCxnSpPr>
          <p:nvPr/>
        </p:nvCxnSpPr>
        <p:spPr>
          <a:xfrm>
            <a:off x="1559703" y="2520138"/>
            <a:ext cx="654508" cy="220982"/>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C7D96C-8B6D-41D3-A748-E07655F278BD}"/>
              </a:ext>
            </a:extLst>
          </p:cNvPr>
          <p:cNvSpPr txBox="1"/>
          <p:nvPr/>
        </p:nvSpPr>
        <p:spPr>
          <a:xfrm>
            <a:off x="281871" y="5345660"/>
            <a:ext cx="1981199"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207"/>
                </a:solidFill>
                <a:effectLst/>
                <a:uLnTx/>
                <a:uFillTx/>
                <a:latin typeface="Calibri" panose="020F0502020204030204" pitchFamily="34" charset="0"/>
                <a:ea typeface="+mn-ea"/>
                <a:cs typeface="+mn-cs"/>
              </a:rPr>
              <a:t>Data Science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Analytics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Linkages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Visualization</a:t>
            </a:r>
          </a:p>
        </p:txBody>
      </p:sp>
      <p:cxnSp>
        <p:nvCxnSpPr>
          <p:cNvPr id="17" name="Straight Connector 16">
            <a:extLst>
              <a:ext uri="{FF2B5EF4-FFF2-40B4-BE49-F238E27FC236}">
                <a16:creationId xmlns:a16="http://schemas.microsoft.com/office/drawing/2014/main" id="{305C4B07-81E8-4030-B684-0663CFC2598D}"/>
              </a:ext>
            </a:extLst>
          </p:cNvPr>
          <p:cNvCxnSpPr>
            <a:endCxn id="11" idx="2"/>
          </p:cNvCxnSpPr>
          <p:nvPr/>
        </p:nvCxnSpPr>
        <p:spPr>
          <a:xfrm flipV="1">
            <a:off x="1182723" y="4439955"/>
            <a:ext cx="935425" cy="905709"/>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C14D8D-AB6B-4763-B850-3492DEA00B95}"/>
              </a:ext>
            </a:extLst>
          </p:cNvPr>
          <p:cNvSpPr txBox="1"/>
          <p:nvPr/>
        </p:nvSpPr>
        <p:spPr>
          <a:xfrm>
            <a:off x="9158658" y="1097338"/>
            <a:ext cx="2732704"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Point of Care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Emergency Response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Departments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Services</a:t>
            </a:r>
          </a:p>
        </p:txBody>
      </p:sp>
      <p:cxnSp>
        <p:nvCxnSpPr>
          <p:cNvPr id="19" name="Straight Connector 18">
            <a:extLst>
              <a:ext uri="{FF2B5EF4-FFF2-40B4-BE49-F238E27FC236}">
                <a16:creationId xmlns:a16="http://schemas.microsoft.com/office/drawing/2014/main" id="{633CAC6B-E98E-463D-B195-DAE212887B54}"/>
              </a:ext>
            </a:extLst>
          </p:cNvPr>
          <p:cNvCxnSpPr>
            <a:cxnSpLocks/>
            <a:stCxn id="18" idx="2"/>
          </p:cNvCxnSpPr>
          <p:nvPr/>
        </p:nvCxnSpPr>
        <p:spPr>
          <a:xfrm flipH="1">
            <a:off x="10263464" y="2297667"/>
            <a:ext cx="261546" cy="514158"/>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3990B4-6F0C-4BDB-9072-5237FD8B63CD}"/>
              </a:ext>
            </a:extLst>
          </p:cNvPr>
          <p:cNvSpPr txBox="1"/>
          <p:nvPr/>
        </p:nvSpPr>
        <p:spPr>
          <a:xfrm>
            <a:off x="9158659" y="5077284"/>
            <a:ext cx="2743699"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EHRs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Registries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…many potential sources</a:t>
            </a:r>
          </a:p>
        </p:txBody>
      </p:sp>
      <p:cxnSp>
        <p:nvCxnSpPr>
          <p:cNvPr id="21" name="Straight Connector 20">
            <a:extLst>
              <a:ext uri="{FF2B5EF4-FFF2-40B4-BE49-F238E27FC236}">
                <a16:creationId xmlns:a16="http://schemas.microsoft.com/office/drawing/2014/main" id="{A74D58F7-5A33-4DCF-9708-CE0A077829A6}"/>
              </a:ext>
            </a:extLst>
          </p:cNvPr>
          <p:cNvCxnSpPr>
            <a:cxnSpLocks/>
            <a:stCxn id="20" idx="0"/>
            <a:endCxn id="12" idx="2"/>
          </p:cNvCxnSpPr>
          <p:nvPr/>
        </p:nvCxnSpPr>
        <p:spPr>
          <a:xfrm flipH="1" flipV="1">
            <a:off x="10037383" y="4597738"/>
            <a:ext cx="493126" cy="479546"/>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2" name="Bent Arrow 3">
            <a:extLst>
              <a:ext uri="{FF2B5EF4-FFF2-40B4-BE49-F238E27FC236}">
                <a16:creationId xmlns:a16="http://schemas.microsoft.com/office/drawing/2014/main" id="{1E7B3EDF-FA7D-433F-B400-29CE0B61E8A7}"/>
              </a:ext>
            </a:extLst>
          </p:cNvPr>
          <p:cNvSpPr/>
          <p:nvPr/>
        </p:nvSpPr>
        <p:spPr>
          <a:xfrm rot="10800000">
            <a:off x="10567107" y="3785459"/>
            <a:ext cx="1059299" cy="886485"/>
          </a:xfrm>
          <a:prstGeom prst="bentArrow">
            <a:avLst>
              <a:gd name="adj1" fmla="val 21597"/>
              <a:gd name="adj2" fmla="val 20020"/>
              <a:gd name="adj3" fmla="val 25000"/>
              <a:gd name="adj4" fmla="val 43750"/>
            </a:avLst>
          </a:prstGeom>
          <a:solidFill>
            <a:srgbClr val="7A8FAA"/>
          </a:solidFill>
          <a:ln>
            <a:solidFill>
              <a:srgbClr val="5C7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1881EA47-52C5-4B67-9E54-9520729CBFB4}"/>
              </a:ext>
            </a:extLst>
          </p:cNvPr>
          <p:cNvGrpSpPr/>
          <p:nvPr/>
        </p:nvGrpSpPr>
        <p:grpSpPr>
          <a:xfrm>
            <a:off x="3059430" y="948263"/>
            <a:ext cx="5766821" cy="1668996"/>
            <a:chOff x="3136547" y="786151"/>
            <a:chExt cx="5766821" cy="1668996"/>
          </a:xfrm>
          <a:solidFill>
            <a:schemeClr val="bg2">
              <a:lumMod val="85000"/>
            </a:schemeClr>
          </a:solidFill>
        </p:grpSpPr>
        <p:sp>
          <p:nvSpPr>
            <p:cNvPr id="24" name="Right Arrow 6">
              <a:extLst>
                <a:ext uri="{FF2B5EF4-FFF2-40B4-BE49-F238E27FC236}">
                  <a16:creationId xmlns:a16="http://schemas.microsoft.com/office/drawing/2014/main" id="{BA711628-039D-436E-BDB7-94C98BE4CC6B}"/>
                </a:ext>
              </a:extLst>
            </p:cNvPr>
            <p:cNvSpPr/>
            <p:nvPr/>
          </p:nvSpPr>
          <p:spPr>
            <a:xfrm>
              <a:off x="3136547" y="786151"/>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5" name="TextBox 24">
              <a:extLst>
                <a:ext uri="{FF2B5EF4-FFF2-40B4-BE49-F238E27FC236}">
                  <a16:creationId xmlns:a16="http://schemas.microsoft.com/office/drawing/2014/main" id="{30D7746E-3289-422A-BC69-ED581F0A01E7}"/>
                </a:ext>
              </a:extLst>
            </p:cNvPr>
            <p:cNvSpPr txBox="1"/>
            <p:nvPr/>
          </p:nvSpPr>
          <p:spPr>
            <a:xfrm>
              <a:off x="3297010" y="1366114"/>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Delivering actionable knowledge</a:t>
              </a:r>
            </a:p>
          </p:txBody>
        </p:sp>
      </p:grpSp>
      <p:grpSp>
        <p:nvGrpSpPr>
          <p:cNvPr id="26" name="Group 25">
            <a:extLst>
              <a:ext uri="{FF2B5EF4-FFF2-40B4-BE49-F238E27FC236}">
                <a16:creationId xmlns:a16="http://schemas.microsoft.com/office/drawing/2014/main" id="{3AC980A2-FDA7-445A-84D6-BF0F8596A131}"/>
              </a:ext>
            </a:extLst>
          </p:cNvPr>
          <p:cNvGrpSpPr/>
          <p:nvPr/>
        </p:nvGrpSpPr>
        <p:grpSpPr>
          <a:xfrm>
            <a:off x="3086414" y="4545248"/>
            <a:ext cx="5766821" cy="1668996"/>
            <a:chOff x="3163531" y="4383135"/>
            <a:chExt cx="5766821" cy="1668996"/>
          </a:xfrm>
          <a:solidFill>
            <a:schemeClr val="bg2">
              <a:lumMod val="85000"/>
            </a:schemeClr>
          </a:solidFill>
        </p:grpSpPr>
        <p:sp>
          <p:nvSpPr>
            <p:cNvPr id="27" name="Right Arrow 28">
              <a:extLst>
                <a:ext uri="{FF2B5EF4-FFF2-40B4-BE49-F238E27FC236}">
                  <a16:creationId xmlns:a16="http://schemas.microsoft.com/office/drawing/2014/main" id="{90E914F4-DFC7-4A84-B43A-D12B67C6C724}"/>
                </a:ext>
              </a:extLst>
            </p:cNvPr>
            <p:cNvSpPr/>
            <p:nvPr/>
          </p:nvSpPr>
          <p:spPr>
            <a:xfrm rot="10800000">
              <a:off x="3163531" y="4383135"/>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8" name="TextBox 27">
              <a:extLst>
                <a:ext uri="{FF2B5EF4-FFF2-40B4-BE49-F238E27FC236}">
                  <a16:creationId xmlns:a16="http://schemas.microsoft.com/office/drawing/2014/main" id="{5DA940D5-D536-4386-8F1E-5EC4493ED898}"/>
                </a:ext>
              </a:extLst>
            </p:cNvPr>
            <p:cNvSpPr txBox="1"/>
            <p:nvPr/>
          </p:nvSpPr>
          <p:spPr>
            <a:xfrm>
              <a:off x="3986832" y="4986800"/>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Analyzing data to advance evidence  </a:t>
              </a:r>
            </a:p>
          </p:txBody>
        </p:sp>
      </p:grpSp>
      <p:sp>
        <p:nvSpPr>
          <p:cNvPr id="29" name="TextBox 28">
            <a:extLst>
              <a:ext uri="{FF2B5EF4-FFF2-40B4-BE49-F238E27FC236}">
                <a16:creationId xmlns:a16="http://schemas.microsoft.com/office/drawing/2014/main" id="{0546DD7B-AD79-457A-B1DF-CCAA14FA07ED}"/>
              </a:ext>
            </a:extLst>
          </p:cNvPr>
          <p:cNvSpPr txBox="1"/>
          <p:nvPr/>
        </p:nvSpPr>
        <p:spPr>
          <a:xfrm>
            <a:off x="281871" y="1042810"/>
            <a:ext cx="2555663"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Guidelines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Recommendations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Guidance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Policies or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Mandates</a:t>
            </a:r>
          </a:p>
        </p:txBody>
      </p:sp>
      <p:sp>
        <p:nvSpPr>
          <p:cNvPr id="30" name="TextBox 29">
            <a:extLst>
              <a:ext uri="{FF2B5EF4-FFF2-40B4-BE49-F238E27FC236}">
                <a16:creationId xmlns:a16="http://schemas.microsoft.com/office/drawing/2014/main" id="{516F7ECB-E81B-4A7C-8E66-843B3F361EBA}"/>
              </a:ext>
            </a:extLst>
          </p:cNvPr>
          <p:cNvSpPr txBox="1"/>
          <p:nvPr/>
        </p:nvSpPr>
        <p:spPr>
          <a:xfrm>
            <a:off x="109212" y="3003217"/>
            <a:ext cx="1766881" cy="1200329"/>
          </a:xfrm>
          <a:prstGeom prst="rect">
            <a:avLst/>
          </a:prstGeom>
          <a:noFill/>
          <a:ln>
            <a:noFill/>
          </a:ln>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UPDATING</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SCIENTIFIC</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EVIDENCE</a:t>
            </a:r>
          </a:p>
        </p:txBody>
      </p:sp>
      <p:sp>
        <p:nvSpPr>
          <p:cNvPr id="32" name="Rectangle 31">
            <a:extLst>
              <a:ext uri="{FF2B5EF4-FFF2-40B4-BE49-F238E27FC236}">
                <a16:creationId xmlns:a16="http://schemas.microsoft.com/office/drawing/2014/main" id="{4735BBD2-6FEC-4BFA-8DBC-6AB981B18770}"/>
              </a:ext>
            </a:extLst>
          </p:cNvPr>
          <p:cNvSpPr/>
          <p:nvPr/>
        </p:nvSpPr>
        <p:spPr>
          <a:xfrm>
            <a:off x="9043879" y="1001490"/>
            <a:ext cx="2983196" cy="5724644"/>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3A79A6C-48AA-4D7B-A9EC-E281D48C1534}"/>
              </a:ext>
            </a:extLst>
          </p:cNvPr>
          <p:cNvSpPr/>
          <p:nvPr/>
        </p:nvSpPr>
        <p:spPr>
          <a:xfrm>
            <a:off x="179951" y="942702"/>
            <a:ext cx="2787944" cy="5783432"/>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5C51F93A-A2A5-4566-AF1C-96CB1C7688B7}"/>
              </a:ext>
            </a:extLst>
          </p:cNvPr>
          <p:cNvGrpSpPr/>
          <p:nvPr/>
        </p:nvGrpSpPr>
        <p:grpSpPr>
          <a:xfrm>
            <a:off x="3580656" y="3197128"/>
            <a:ext cx="4987572" cy="920291"/>
            <a:chOff x="3775830" y="3147363"/>
            <a:chExt cx="4987572" cy="920291"/>
          </a:xfrm>
        </p:grpSpPr>
        <p:pic>
          <p:nvPicPr>
            <p:cNvPr id="35" name="Picture 34">
              <a:extLst>
                <a:ext uri="{FF2B5EF4-FFF2-40B4-BE49-F238E27FC236}">
                  <a16:creationId xmlns:a16="http://schemas.microsoft.com/office/drawing/2014/main" id="{50CB9714-87AD-47DD-90E0-BBB5FF4E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830" y="3147363"/>
              <a:ext cx="920291" cy="920291"/>
            </a:xfrm>
            <a:prstGeom prst="rect">
              <a:avLst/>
            </a:prstGeom>
          </p:spPr>
        </p:pic>
        <p:sp>
          <p:nvSpPr>
            <p:cNvPr id="36" name="TextBox 35">
              <a:extLst>
                <a:ext uri="{FF2B5EF4-FFF2-40B4-BE49-F238E27FC236}">
                  <a16:creationId xmlns:a16="http://schemas.microsoft.com/office/drawing/2014/main" id="{C8299EA8-9ADF-46A5-A4AF-9FCB7116033F}"/>
                </a:ext>
              </a:extLst>
            </p:cNvPr>
            <p:cNvSpPr txBox="1"/>
            <p:nvPr/>
          </p:nvSpPr>
          <p:spPr>
            <a:xfrm>
              <a:off x="4615543" y="3261984"/>
              <a:ext cx="41478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26681"/>
                  </a:solidFill>
                  <a:effectLst/>
                  <a:uLnTx/>
                  <a:uFillTx/>
                  <a:latin typeface="Calibri" panose="020F0502020204030204"/>
                  <a:ea typeface="+mn-ea"/>
                  <a:cs typeface="+mn-cs"/>
                </a:rPr>
                <a:t>Fast Healthcare Interoperability Resources (FHIR®)</a:t>
              </a:r>
            </a:p>
          </p:txBody>
        </p:sp>
      </p:grpSp>
      <p:sp>
        <p:nvSpPr>
          <p:cNvPr id="3" name="Rectangle 2">
            <a:extLst>
              <a:ext uri="{FF2B5EF4-FFF2-40B4-BE49-F238E27FC236}">
                <a16:creationId xmlns:a16="http://schemas.microsoft.com/office/drawing/2014/main" id="{063D0961-D820-4F0C-803B-5ED174044465}"/>
              </a:ext>
            </a:extLst>
          </p:cNvPr>
          <p:cNvSpPr/>
          <p:nvPr/>
        </p:nvSpPr>
        <p:spPr>
          <a:xfrm>
            <a:off x="9017208" y="1001490"/>
            <a:ext cx="3009867" cy="576596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952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750" fill="hold"/>
                                        <p:tgtEl>
                                          <p:spTgt spid="26"/>
                                        </p:tgtEl>
                                        <p:attrNameLst>
                                          <p:attrName>ppt_x</p:attrName>
                                        </p:attrNameLst>
                                      </p:cBhvr>
                                      <p:tavLst>
                                        <p:tav tm="0">
                                          <p:val>
                                            <p:strVal val="1+#ppt_w/2"/>
                                          </p:val>
                                        </p:tav>
                                        <p:tav tm="100000">
                                          <p:val>
                                            <p:strVal val="#ppt_x"/>
                                          </p:val>
                                        </p:tav>
                                      </p:tavLst>
                                    </p:anim>
                                    <p:anim calcmode="lin" valueType="num">
                                      <p:cBhvr additive="base">
                                        <p:cTn id="25" dur="7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2" grpId="0" animBg="1"/>
      <p:bldP spid="30" grpId="0"/>
      <p:bldP spid="32" grpId="0" animBg="1"/>
      <p:bldP spid="33"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A99-5457-439A-921B-60F3605020C2}"/>
              </a:ext>
            </a:extLst>
          </p:cNvPr>
          <p:cNvSpPr>
            <a:spLocks noGrp="1"/>
          </p:cNvSpPr>
          <p:nvPr>
            <p:ph type="title"/>
          </p:nvPr>
        </p:nvSpPr>
        <p:spPr/>
        <p:txBody>
          <a:bodyPr>
            <a:normAutofit/>
          </a:bodyPr>
          <a:lstStyle/>
          <a:p>
            <a:pPr>
              <a:lnSpc>
                <a:spcPct val="90000"/>
              </a:lnSpc>
            </a:pPr>
            <a:r>
              <a:rPr lang="en-US" sz="3600" dirty="0">
                <a:solidFill>
                  <a:srgbClr val="0070C0"/>
                </a:solidFill>
                <a:latin typeface="+mn-lt"/>
              </a:rPr>
              <a:t>Technical Expert Panel (TEP): </a:t>
            </a:r>
            <a:br>
              <a:rPr lang="en-US" sz="3600" dirty="0">
                <a:solidFill>
                  <a:srgbClr val="0070C0"/>
                </a:solidFill>
                <a:latin typeface="+mn-lt"/>
              </a:rPr>
            </a:br>
            <a:r>
              <a:rPr lang="en-US" sz="3600" dirty="0">
                <a:solidFill>
                  <a:srgbClr val="0070C0"/>
                </a:solidFill>
                <a:latin typeface="+mn-lt"/>
              </a:rPr>
              <a:t>Participating Partner Groups</a:t>
            </a:r>
          </a:p>
        </p:txBody>
      </p:sp>
      <p:sp>
        <p:nvSpPr>
          <p:cNvPr id="4" name="Content Placeholder 3">
            <a:extLst>
              <a:ext uri="{FF2B5EF4-FFF2-40B4-BE49-F238E27FC236}">
                <a16:creationId xmlns:a16="http://schemas.microsoft.com/office/drawing/2014/main" id="{6E07D274-8532-4D20-A986-CB1ADCDC1DA7}"/>
              </a:ext>
            </a:extLst>
          </p:cNvPr>
          <p:cNvSpPr>
            <a:spLocks noGrp="1"/>
          </p:cNvSpPr>
          <p:nvPr>
            <p:ph idx="1"/>
          </p:nvPr>
        </p:nvSpPr>
        <p:spPr>
          <a:xfrm>
            <a:off x="609600" y="1786813"/>
            <a:ext cx="5172892" cy="4191000"/>
          </a:xfrm>
        </p:spPr>
        <p:txBody>
          <a:bodyPr>
            <a:normAutofit fontScale="85000" lnSpcReduction="20000"/>
          </a:bodyPr>
          <a:lstStyle/>
          <a:p>
            <a:pPr>
              <a:lnSpc>
                <a:spcPct val="120000"/>
              </a:lnSpc>
            </a:pPr>
            <a:r>
              <a:rPr lang="en-US" b="0" dirty="0">
                <a:solidFill>
                  <a:srgbClr val="1A2028"/>
                </a:solidFill>
              </a:rPr>
              <a:t>Federal Partners</a:t>
            </a:r>
          </a:p>
          <a:p>
            <a:pPr>
              <a:lnSpc>
                <a:spcPct val="120000"/>
              </a:lnSpc>
            </a:pPr>
            <a:r>
              <a:rPr lang="en-US" b="0" dirty="0">
                <a:solidFill>
                  <a:srgbClr val="1A2028"/>
                </a:solidFill>
              </a:rPr>
              <a:t>Health IT developers </a:t>
            </a:r>
          </a:p>
          <a:p>
            <a:pPr>
              <a:lnSpc>
                <a:spcPct val="120000"/>
              </a:lnSpc>
            </a:pPr>
            <a:r>
              <a:rPr lang="en-US" b="0" dirty="0">
                <a:solidFill>
                  <a:srgbClr val="1A2028"/>
                </a:solidFill>
              </a:rPr>
              <a:t>Clinicians/ Healthcare Organizations</a:t>
            </a:r>
          </a:p>
          <a:p>
            <a:pPr>
              <a:lnSpc>
                <a:spcPct val="120000"/>
              </a:lnSpc>
            </a:pPr>
            <a:r>
              <a:rPr lang="en-US" b="0" dirty="0">
                <a:solidFill>
                  <a:srgbClr val="1A2028"/>
                </a:solidFill>
              </a:rPr>
              <a:t>Medical Societies</a:t>
            </a:r>
          </a:p>
          <a:p>
            <a:pPr>
              <a:lnSpc>
                <a:spcPct val="120000"/>
              </a:lnSpc>
            </a:pPr>
            <a:r>
              <a:rPr lang="en-US" b="0" dirty="0">
                <a:solidFill>
                  <a:srgbClr val="1A2028"/>
                </a:solidFill>
              </a:rPr>
              <a:t>Public Health Organizations</a:t>
            </a:r>
          </a:p>
          <a:p>
            <a:pPr>
              <a:lnSpc>
                <a:spcPct val="120000"/>
              </a:lnSpc>
            </a:pPr>
            <a:r>
              <a:rPr lang="en-US" b="0" dirty="0">
                <a:solidFill>
                  <a:srgbClr val="1A2028"/>
                </a:solidFill>
              </a:rPr>
              <a:t>Evaluation experts</a:t>
            </a:r>
          </a:p>
          <a:p>
            <a:pPr>
              <a:lnSpc>
                <a:spcPct val="120000"/>
              </a:lnSpc>
            </a:pPr>
            <a:r>
              <a:rPr lang="en-US" b="0" dirty="0">
                <a:solidFill>
                  <a:srgbClr val="1A2028"/>
                </a:solidFill>
              </a:rPr>
              <a:t>Laboratory Professional Groups</a:t>
            </a:r>
          </a:p>
        </p:txBody>
      </p:sp>
      <p:sp>
        <p:nvSpPr>
          <p:cNvPr id="5" name="Content Placeholder 4">
            <a:extLst>
              <a:ext uri="{FF2B5EF4-FFF2-40B4-BE49-F238E27FC236}">
                <a16:creationId xmlns:a16="http://schemas.microsoft.com/office/drawing/2014/main" id="{CD14749F-0DA4-46A2-86CC-037092056CA4}"/>
              </a:ext>
            </a:extLst>
          </p:cNvPr>
          <p:cNvSpPr>
            <a:spLocks noGrp="1"/>
          </p:cNvSpPr>
          <p:nvPr>
            <p:ph idx="10"/>
          </p:nvPr>
        </p:nvSpPr>
        <p:spPr>
          <a:xfrm>
            <a:off x="6409508" y="1786813"/>
            <a:ext cx="5172892" cy="4191000"/>
          </a:xfrm>
        </p:spPr>
        <p:txBody>
          <a:bodyPr>
            <a:normAutofit/>
          </a:bodyPr>
          <a:lstStyle/>
          <a:p>
            <a:r>
              <a:rPr lang="en-US" sz="2800" b="0" dirty="0">
                <a:solidFill>
                  <a:srgbClr val="1A2028"/>
                </a:solidFill>
              </a:rPr>
              <a:t>Standards experts</a:t>
            </a:r>
          </a:p>
          <a:p>
            <a:r>
              <a:rPr lang="en-US" sz="2800" b="0" dirty="0">
                <a:solidFill>
                  <a:srgbClr val="1A2028"/>
                </a:solidFill>
              </a:rPr>
              <a:t>Clinical decision support developers</a:t>
            </a:r>
          </a:p>
          <a:p>
            <a:r>
              <a:rPr lang="en-US" sz="2800" b="0" dirty="0">
                <a:solidFill>
                  <a:srgbClr val="1A2028"/>
                </a:solidFill>
              </a:rPr>
              <a:t>Clinical quality measure developers</a:t>
            </a:r>
          </a:p>
          <a:p>
            <a:r>
              <a:rPr lang="en-US" sz="2800" b="0" dirty="0">
                <a:solidFill>
                  <a:srgbClr val="1A2028"/>
                </a:solidFill>
              </a:rPr>
              <a:t>Policy or technical support for implementation</a:t>
            </a:r>
          </a:p>
        </p:txBody>
      </p:sp>
    </p:spTree>
    <p:extLst>
      <p:ext uri="{BB962C8B-B14F-4D97-AF65-F5344CB8AC3E}">
        <p14:creationId xmlns:p14="http://schemas.microsoft.com/office/powerpoint/2010/main" val="238876149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100099"/>
            <a:ext cx="7718611" cy="1501944"/>
          </a:xfrm>
          <a:prstGeom prst="roundRect">
            <a:avLst>
              <a:gd name="adj" fmla="val 5830"/>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Agile Development: Iterative Design-Build-Test Cycles (test case: Hepatitis C)</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Rectangle 1"/>
          <p:cNvSpPr/>
          <p:nvPr/>
        </p:nvSpPr>
        <p:spPr>
          <a:xfrm>
            <a:off x="117057" y="2325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Technical Expert Panel: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End Users, Data Recipients, Stakeholders – Including representatives of additional use cases</a:t>
            </a:r>
          </a:p>
        </p:txBody>
      </p:sp>
      <p:sp>
        <p:nvSpPr>
          <p:cNvPr id="8" name="Rounded Rectangle 7"/>
          <p:cNvSpPr/>
          <p:nvPr/>
        </p:nvSpPr>
        <p:spPr>
          <a:xfrm>
            <a:off x="117059" y="14725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9" name="Rounded Rectangle 8"/>
          <p:cNvSpPr/>
          <p:nvPr/>
        </p:nvSpPr>
        <p:spPr>
          <a:xfrm>
            <a:off x="117059" y="21000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application</a:t>
            </a:r>
          </a:p>
        </p:txBody>
      </p:sp>
      <p:sp>
        <p:nvSpPr>
          <p:cNvPr id="10" name="Rounded Rectangle 9"/>
          <p:cNvSpPr/>
          <p:nvPr/>
        </p:nvSpPr>
        <p:spPr>
          <a:xfrm>
            <a:off x="117058" y="1472569"/>
            <a:ext cx="3248177" cy="5558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11" name="Rounded Rectangle 10"/>
          <p:cNvSpPr/>
          <p:nvPr/>
        </p:nvSpPr>
        <p:spPr>
          <a:xfrm>
            <a:off x="117056" y="2100098"/>
            <a:ext cx="3248179" cy="555812"/>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architecture</a:t>
            </a:r>
          </a:p>
        </p:txBody>
      </p:sp>
      <p:grpSp>
        <p:nvGrpSpPr>
          <p:cNvPr id="4" name="Group 3"/>
          <p:cNvGrpSpPr/>
          <p:nvPr/>
        </p:nvGrpSpPr>
        <p:grpSpPr>
          <a:xfrm>
            <a:off x="3352801" y="14725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Implementation Guides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Flowchart: Process 74"/>
          <p:cNvSpPr/>
          <p:nvPr/>
        </p:nvSpPr>
        <p:spPr>
          <a:xfrm>
            <a:off x="4056761" y="6057770"/>
            <a:ext cx="7012344" cy="335866"/>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Measure and Evaluate</a:t>
            </a:r>
          </a:p>
        </p:txBody>
      </p:sp>
      <p:sp>
        <p:nvSpPr>
          <p:cNvPr id="77" name="Rounded Rectangle 76"/>
          <p:cNvSpPr/>
          <p:nvPr/>
        </p:nvSpPr>
        <p:spPr>
          <a:xfrm rot="16200000">
            <a:off x="8535620" y="28265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PRODUCTS: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Reference Architecture, Reference Implementation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(Open Source Software) &amp;  Balloted Implementation Guides, Roadmap for Scalability and Sustainability</a:t>
            </a:r>
          </a:p>
        </p:txBody>
      </p:sp>
      <p:sp>
        <p:nvSpPr>
          <p:cNvPr id="66" name="Rectangle 65"/>
          <p:cNvSpPr/>
          <p:nvPr/>
        </p:nvSpPr>
        <p:spPr>
          <a:xfrm>
            <a:off x="126144" y="8525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Foundation of standards supported by health IT certification (CCDS/USCDI, APIs, FHIR)</a:t>
            </a:r>
            <a:endParaRPr kumimoji="0" lang="en-US" sz="1051"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p:cNvGrpSpPr/>
          <p:nvPr/>
        </p:nvGrpSpPr>
        <p:grpSpPr>
          <a:xfrm>
            <a:off x="270060" y="3673762"/>
            <a:ext cx="3845465" cy="2334703"/>
            <a:chOff x="631512" y="3584623"/>
            <a:chExt cx="3631499" cy="2334702"/>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2" name="Flowchart: Magnetic Disk 61"/>
            <p:cNvSpPr/>
            <p:nvPr/>
          </p:nvSpPr>
          <p:spPr>
            <a:xfrm>
              <a:off x="863022" y="4657723"/>
              <a:ext cx="288560" cy="295835"/>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 testing partners (e.g., public health departments, registries, health IT developers, etc.)</a:t>
              </a:r>
            </a:p>
          </p:txBody>
        </p:sp>
      </p:grpSp>
      <p:grpSp>
        <p:nvGrpSpPr>
          <p:cNvPr id="6" name="Group 5"/>
          <p:cNvGrpSpPr/>
          <p:nvPr/>
        </p:nvGrpSpPr>
        <p:grpSpPr>
          <a:xfrm>
            <a:off x="4184185" y="36597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National Test Collaborative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Including a variety of clinical organizations and their EHR platforms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1" name="Flowchart: Magnetic Disk 30"/>
            <p:cNvSpPr/>
            <p:nvPr/>
          </p:nvSpPr>
          <p:spPr>
            <a:xfrm>
              <a:off x="5133824" y="4531937"/>
              <a:ext cx="527701" cy="627529"/>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p:cNvSpPr/>
            <p:nvPr/>
          </p:nvSpPr>
          <p:spPr>
            <a:xfrm>
              <a:off x="4486899" y="4531937"/>
              <a:ext cx="570700" cy="618564"/>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70"/>
          <p:cNvGrpSpPr/>
          <p:nvPr/>
        </p:nvGrpSpPr>
        <p:grpSpPr>
          <a:xfrm>
            <a:off x="3579163" y="2467413"/>
            <a:ext cx="7319679" cy="1281955"/>
            <a:chOff x="3769661" y="1434352"/>
            <a:chExt cx="7319678" cy="12819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0" name="Flowchart: Process 89"/>
          <p:cNvSpPr/>
          <p:nvPr/>
        </p:nvSpPr>
        <p:spPr>
          <a:xfrm>
            <a:off x="924561" y="6057769"/>
            <a:ext cx="3132199" cy="33586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Evaluation Planning</a:t>
            </a:r>
          </a:p>
        </p:txBody>
      </p:sp>
      <p:sp>
        <p:nvSpPr>
          <p:cNvPr id="63" name="TextBox 62"/>
          <p:cNvSpPr txBox="1"/>
          <p:nvPr/>
        </p:nvSpPr>
        <p:spPr>
          <a:xfrm>
            <a:off x="120957" y="2679741"/>
            <a:ext cx="3215267"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CCDS: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Core Clinical Data Set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USCDI: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 Core Data for Interoperability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Application Programming Interfaces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FHIR: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Fast Healthcare Interoperability Resources</a:t>
            </a:r>
          </a:p>
        </p:txBody>
      </p:sp>
    </p:spTree>
    <p:extLst>
      <p:ext uri="{BB962C8B-B14F-4D97-AF65-F5344CB8AC3E}">
        <p14:creationId xmlns:p14="http://schemas.microsoft.com/office/powerpoint/2010/main" val="708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C108-43E7-4319-9829-F2926ADDFABA}"/>
              </a:ext>
            </a:extLst>
          </p:cNvPr>
          <p:cNvSpPr>
            <a:spLocks noGrp="1"/>
          </p:cNvSpPr>
          <p:nvPr>
            <p:ph type="title"/>
          </p:nvPr>
        </p:nvSpPr>
        <p:spPr/>
        <p:txBody>
          <a:bodyPr>
            <a:normAutofit/>
          </a:bodyPr>
          <a:lstStyle/>
          <a:p>
            <a:r>
              <a:rPr lang="en-US" sz="4000" dirty="0"/>
              <a:t>Appendix B: HL7 FHIR Resources</a:t>
            </a:r>
          </a:p>
        </p:txBody>
      </p:sp>
    </p:spTree>
    <p:extLst>
      <p:ext uri="{BB962C8B-B14F-4D97-AF65-F5344CB8AC3E}">
        <p14:creationId xmlns:p14="http://schemas.microsoft.com/office/powerpoint/2010/main" val="4184444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B5D4-3108-4A31-9F22-9CE75745FDDC}"/>
              </a:ext>
            </a:extLst>
          </p:cNvPr>
          <p:cNvSpPr>
            <a:spLocks noGrp="1"/>
          </p:cNvSpPr>
          <p:nvPr>
            <p:ph type="title"/>
          </p:nvPr>
        </p:nvSpPr>
        <p:spPr/>
        <p:txBody>
          <a:bodyPr>
            <a:normAutofit/>
          </a:bodyPr>
          <a:lstStyle/>
          <a:p>
            <a:r>
              <a:rPr lang="en-US" sz="4000" dirty="0"/>
              <a:t>Helpful FHIR Links</a:t>
            </a:r>
          </a:p>
        </p:txBody>
      </p:sp>
      <p:sp>
        <p:nvSpPr>
          <p:cNvPr id="3" name="Content Placeholder 2">
            <a:extLst>
              <a:ext uri="{FF2B5EF4-FFF2-40B4-BE49-F238E27FC236}">
                <a16:creationId xmlns:a16="http://schemas.microsoft.com/office/drawing/2014/main" id="{D1712365-4958-4DA5-B296-B08D9DB2AB25}"/>
              </a:ext>
            </a:extLst>
          </p:cNvPr>
          <p:cNvSpPr>
            <a:spLocks noGrp="1"/>
          </p:cNvSpPr>
          <p:nvPr>
            <p:ph idx="1"/>
          </p:nvPr>
        </p:nvSpPr>
        <p:spPr/>
        <p:txBody>
          <a:bodyPr>
            <a:normAutofit fontScale="92500" lnSpcReduction="10000"/>
          </a:bodyPr>
          <a:lstStyle/>
          <a:p>
            <a:r>
              <a:rPr lang="en-US" dirty="0"/>
              <a:t>FHIR Home Page &amp; Summary:</a:t>
            </a:r>
          </a:p>
          <a:p>
            <a:pPr lvl="1"/>
            <a:r>
              <a:rPr lang="en-US" dirty="0">
                <a:hlinkClick r:id="rId2"/>
              </a:rPr>
              <a:t>https://hl7.org/fhir/</a:t>
            </a:r>
            <a:endParaRPr lang="en-US" dirty="0"/>
          </a:p>
          <a:p>
            <a:pPr lvl="1"/>
            <a:r>
              <a:rPr lang="en-US" dirty="0">
                <a:hlinkClick r:id="rId3"/>
              </a:rPr>
              <a:t>https://hl7.org/fhir/summary.html</a:t>
            </a:r>
            <a:endParaRPr lang="en-US" dirty="0"/>
          </a:p>
          <a:p>
            <a:r>
              <a:rPr lang="en-US" dirty="0"/>
              <a:t>FHIR Overview by user type:</a:t>
            </a:r>
          </a:p>
          <a:p>
            <a:pPr lvl="1"/>
            <a:r>
              <a:rPr lang="en-US" dirty="0"/>
              <a:t>General: </a:t>
            </a:r>
            <a:r>
              <a:rPr lang="en-US" u="sng" dirty="0">
                <a:hlinkClick r:id="rId4"/>
              </a:rPr>
              <a:t>https://www.hl7.org/fhir/overview.html</a:t>
            </a:r>
            <a:endParaRPr lang="en-US" dirty="0"/>
          </a:p>
          <a:p>
            <a:pPr lvl="1"/>
            <a:r>
              <a:rPr lang="en-US" dirty="0"/>
              <a:t>Developer: </a:t>
            </a:r>
            <a:r>
              <a:rPr lang="en-US" u="sng" dirty="0">
                <a:hlinkClick r:id="rId5"/>
              </a:rPr>
              <a:t>https://www.hl7.org/fhir/overview-dev.html</a:t>
            </a:r>
            <a:endParaRPr lang="en-US" dirty="0"/>
          </a:p>
          <a:p>
            <a:pPr lvl="1"/>
            <a:r>
              <a:rPr lang="en-US" dirty="0"/>
              <a:t>Clinical: </a:t>
            </a:r>
            <a:r>
              <a:rPr lang="en-US" u="sng" dirty="0">
                <a:hlinkClick r:id="rId6"/>
              </a:rPr>
              <a:t>https://www.hl7.org/fhir/overview-clinical.html</a:t>
            </a:r>
            <a:endParaRPr lang="en-US" dirty="0"/>
          </a:p>
          <a:p>
            <a:pPr lvl="1"/>
            <a:r>
              <a:rPr lang="en-US" dirty="0"/>
              <a:t>Architects: </a:t>
            </a:r>
            <a:r>
              <a:rPr lang="en-US" u="sng" dirty="0">
                <a:hlinkClick r:id="rId7"/>
              </a:rPr>
              <a:t>https://www.hl7.org/fhir/overview-arch.html</a:t>
            </a:r>
            <a:endParaRPr lang="en-US" u="sng" dirty="0"/>
          </a:p>
          <a:p>
            <a:r>
              <a:rPr lang="en-US" dirty="0"/>
              <a:t>FHIR Implementation Guide Publishing: </a:t>
            </a:r>
            <a:r>
              <a:rPr lang="en-US" sz="2400" dirty="0">
                <a:hlinkClick r:id="rId8"/>
              </a:rPr>
              <a:t>https://confluence.hl7.org/display/FHIR/IG+Publisher+Documentation</a:t>
            </a:r>
            <a:endParaRPr lang="en-US" sz="2400" dirty="0"/>
          </a:p>
          <a:p>
            <a:r>
              <a:rPr lang="en-US" dirty="0"/>
              <a:t>FHIR Implementation Guide Process Flow: </a:t>
            </a:r>
            <a:r>
              <a:rPr lang="en-US" sz="2400" dirty="0">
                <a:hlinkClick r:id="rId9"/>
              </a:rPr>
              <a:t>https://confluence.hl7.org/display/FHIR/FHIR+Implementation+Guide+Process+Flow</a:t>
            </a:r>
            <a:endParaRPr lang="en-US" sz="2400" dirty="0"/>
          </a:p>
          <a:p>
            <a:endParaRPr lang="en-US" dirty="0"/>
          </a:p>
          <a:p>
            <a:endParaRPr lang="en-US" dirty="0"/>
          </a:p>
        </p:txBody>
      </p:sp>
    </p:spTree>
    <p:extLst>
      <p:ext uri="{BB962C8B-B14F-4D97-AF65-F5344CB8AC3E}">
        <p14:creationId xmlns:p14="http://schemas.microsoft.com/office/powerpoint/2010/main" val="115276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Project At-a-Glance</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02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8A283EC6-45C2-4BA3-AD4C-95051E2A15FA}"/>
              </a:ext>
            </a:extLst>
          </p:cNvPr>
          <p:cNvSpPr>
            <a:spLocks noGrp="1"/>
          </p:cNvSpPr>
          <p:nvPr>
            <p:ph type="title"/>
          </p:nvPr>
        </p:nvSpPr>
        <p:spPr>
          <a:xfrm>
            <a:off x="300769" y="162776"/>
            <a:ext cx="10515600" cy="815282"/>
          </a:xfrm>
        </p:spPr>
        <p:txBody>
          <a:bodyPr vert="horz" lIns="91440" tIns="45720" rIns="91440" bIns="45720" rtlCol="0" anchor="ctr">
            <a:noAutofit/>
          </a:bodyPr>
          <a:lstStyle/>
          <a:p>
            <a:pPr fontAlgn="base">
              <a:spcAft>
                <a:spcPct val="0"/>
              </a:spcAft>
            </a:pPr>
            <a:r>
              <a:rPr lang="en-US" sz="3600" dirty="0"/>
              <a:t>MedMorph 2021-2022 Timeline</a:t>
            </a:r>
          </a:p>
        </p:txBody>
      </p:sp>
      <p:grpSp>
        <p:nvGrpSpPr>
          <p:cNvPr id="7" name="Group 6">
            <a:extLst>
              <a:ext uri="{FF2B5EF4-FFF2-40B4-BE49-F238E27FC236}">
                <a16:creationId xmlns:a16="http://schemas.microsoft.com/office/drawing/2014/main" id="{062B9372-DDEC-4ACA-B193-9E8EB2793AAD}"/>
              </a:ext>
            </a:extLst>
          </p:cNvPr>
          <p:cNvGrpSpPr/>
          <p:nvPr/>
        </p:nvGrpSpPr>
        <p:grpSpPr>
          <a:xfrm>
            <a:off x="30778" y="914276"/>
            <a:ext cx="12027108" cy="5923199"/>
            <a:chOff x="1660767" y="1379650"/>
            <a:chExt cx="9388312" cy="5153432"/>
          </a:xfrm>
        </p:grpSpPr>
        <p:graphicFrame>
          <p:nvGraphicFramePr>
            <p:cNvPr id="6" name="Diagram 5">
              <a:extLst>
                <a:ext uri="{FF2B5EF4-FFF2-40B4-BE49-F238E27FC236}">
                  <a16:creationId xmlns:a16="http://schemas.microsoft.com/office/drawing/2014/main" id="{6F6DE301-C02E-4466-83AA-FFED2830E5BD}"/>
                </a:ext>
              </a:extLst>
            </p:cNvPr>
            <p:cNvGraphicFramePr/>
            <p:nvPr/>
          </p:nvGraphicFramePr>
          <p:xfrm>
            <a:off x="1764982" y="1379650"/>
            <a:ext cx="9284097" cy="128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F8DB615-9616-43A1-AB1A-70E3DAF7357D}"/>
                </a:ext>
              </a:extLst>
            </p:cNvPr>
            <p:cNvSpPr/>
            <p:nvPr/>
          </p:nvSpPr>
          <p:spPr>
            <a:xfrm>
              <a:off x="1660767" y="2834346"/>
              <a:ext cx="2577494" cy="225447"/>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Develop MedMorph Use Case Content IGs</a:t>
              </a:r>
            </a:p>
          </p:txBody>
        </p:sp>
        <p:sp>
          <p:nvSpPr>
            <p:cNvPr id="15" name="Rectangle 14">
              <a:extLst>
                <a:ext uri="{FF2B5EF4-FFF2-40B4-BE49-F238E27FC236}">
                  <a16:creationId xmlns:a16="http://schemas.microsoft.com/office/drawing/2014/main" id="{5CC4E2F3-BD3F-4789-87F6-F4E90A9217E8}"/>
                </a:ext>
              </a:extLst>
            </p:cNvPr>
            <p:cNvSpPr/>
            <p:nvPr/>
          </p:nvSpPr>
          <p:spPr>
            <a:xfrm>
              <a:off x="4116219" y="3132295"/>
              <a:ext cx="2255178" cy="22580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Finalize Content IG</a:t>
              </a:r>
            </a:p>
          </p:txBody>
        </p:sp>
        <p:sp>
          <p:nvSpPr>
            <p:cNvPr id="29" name="Flowchart: Decision 28">
              <a:extLst>
                <a:ext uri="{FF2B5EF4-FFF2-40B4-BE49-F238E27FC236}">
                  <a16:creationId xmlns:a16="http://schemas.microsoft.com/office/drawing/2014/main" id="{8704C4FD-94C6-44C8-9AD8-D576122C9378}"/>
                </a:ext>
              </a:extLst>
            </p:cNvPr>
            <p:cNvSpPr/>
            <p:nvPr/>
          </p:nvSpPr>
          <p:spPr>
            <a:xfrm>
              <a:off x="4923860" y="4157501"/>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157A3015-CB2A-4494-B331-08E75434F573}"/>
                </a:ext>
              </a:extLst>
            </p:cNvPr>
            <p:cNvSpPr/>
            <p:nvPr/>
          </p:nvSpPr>
          <p:spPr>
            <a:xfrm>
              <a:off x="3502158" y="5086577"/>
              <a:ext cx="1746686" cy="40628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Submit Use Case Content IG NIBs</a:t>
              </a:r>
            </a:p>
          </p:txBody>
        </p:sp>
        <p:sp>
          <p:nvSpPr>
            <p:cNvPr id="31" name="Flowchart: Decision 30">
              <a:extLst>
                <a:ext uri="{FF2B5EF4-FFF2-40B4-BE49-F238E27FC236}">
                  <a16:creationId xmlns:a16="http://schemas.microsoft.com/office/drawing/2014/main" id="{0AFD6833-CB3B-4262-B1A6-350AB5391788}"/>
                </a:ext>
              </a:extLst>
            </p:cNvPr>
            <p:cNvSpPr/>
            <p:nvPr/>
          </p:nvSpPr>
          <p:spPr>
            <a:xfrm>
              <a:off x="7013908" y="5647118"/>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9CDFDAFF-AE46-4206-B881-381A944A865F}"/>
                </a:ext>
              </a:extLst>
            </p:cNvPr>
            <p:cNvSpPr/>
            <p:nvPr/>
          </p:nvSpPr>
          <p:spPr>
            <a:xfrm>
              <a:off x="4588784" y="5631585"/>
              <a:ext cx="2389265" cy="2558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Submit Use Case Content IGs for Ballot</a:t>
              </a:r>
            </a:p>
          </p:txBody>
        </p:sp>
        <p:sp>
          <p:nvSpPr>
            <p:cNvPr id="37" name="Rectangle 36">
              <a:extLst>
                <a:ext uri="{FF2B5EF4-FFF2-40B4-BE49-F238E27FC236}">
                  <a16:creationId xmlns:a16="http://schemas.microsoft.com/office/drawing/2014/main" id="{783AF15E-BC85-134B-A770-82A68C5D4BF1}"/>
                </a:ext>
              </a:extLst>
            </p:cNvPr>
            <p:cNvSpPr/>
            <p:nvPr/>
          </p:nvSpPr>
          <p:spPr>
            <a:xfrm>
              <a:off x="2805975" y="4141893"/>
              <a:ext cx="2094051" cy="21591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Submit Content IG Proposals</a:t>
              </a:r>
            </a:p>
          </p:txBody>
        </p:sp>
        <p:sp>
          <p:nvSpPr>
            <p:cNvPr id="26" name="Rectangle 25">
              <a:extLst>
                <a:ext uri="{FF2B5EF4-FFF2-40B4-BE49-F238E27FC236}">
                  <a16:creationId xmlns:a16="http://schemas.microsoft.com/office/drawing/2014/main" id="{4E2FF745-A0EC-5D43-AB57-78159135668B}"/>
                </a:ext>
              </a:extLst>
            </p:cNvPr>
            <p:cNvSpPr/>
            <p:nvPr/>
          </p:nvSpPr>
          <p:spPr>
            <a:xfrm>
              <a:off x="1741430" y="5699925"/>
              <a:ext cx="1604849" cy="263093"/>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srgbClr val="002060"/>
                  </a:solidFill>
                  <a:latin typeface="Calibri" panose="020F0502020204030204"/>
                </a:rPr>
                <a:t>MedMorph Project Activities</a:t>
              </a:r>
            </a:p>
          </p:txBody>
        </p:sp>
        <p:sp>
          <p:nvSpPr>
            <p:cNvPr id="28" name="Rectangle 27">
              <a:extLst>
                <a:ext uri="{FF2B5EF4-FFF2-40B4-BE49-F238E27FC236}">
                  <a16:creationId xmlns:a16="http://schemas.microsoft.com/office/drawing/2014/main" id="{1125FF02-6B9B-3646-ABF1-E8B17AD7DC29}"/>
                </a:ext>
              </a:extLst>
            </p:cNvPr>
            <p:cNvSpPr/>
            <p:nvPr/>
          </p:nvSpPr>
          <p:spPr>
            <a:xfrm>
              <a:off x="1741430" y="5404531"/>
              <a:ext cx="1442346"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prstClr val="white"/>
                  </a:solidFill>
                  <a:latin typeface="Calibri" panose="020F0502020204030204"/>
                </a:rPr>
                <a:t>HL7 Processes</a:t>
              </a:r>
            </a:p>
          </p:txBody>
        </p:sp>
        <p:sp>
          <p:nvSpPr>
            <p:cNvPr id="3" name="TextBox 2">
              <a:extLst>
                <a:ext uri="{FF2B5EF4-FFF2-40B4-BE49-F238E27FC236}">
                  <a16:creationId xmlns:a16="http://schemas.microsoft.com/office/drawing/2014/main" id="{C171573C-D91B-EE4E-ACBF-C0C5604041DA}"/>
                </a:ext>
              </a:extLst>
            </p:cNvPr>
            <p:cNvSpPr txBox="1"/>
            <p:nvPr/>
          </p:nvSpPr>
          <p:spPr>
            <a:xfrm>
              <a:off x="1693306" y="5130984"/>
              <a:ext cx="1746686" cy="241001"/>
            </a:xfrm>
            <a:prstGeom prst="rect">
              <a:avLst/>
            </a:prstGeom>
            <a:noFill/>
          </p:spPr>
          <p:txBody>
            <a:bodyPr wrap="square" rtlCol="0">
              <a:spAutoFit/>
            </a:bodyPr>
            <a:lstStyle/>
            <a:p>
              <a:pPr algn="ctr" defTabSz="685800"/>
              <a:r>
                <a:rPr lang="en-US" sz="1200" b="1" dirty="0">
                  <a:solidFill>
                    <a:prstClr val="black"/>
                  </a:solidFill>
                  <a:latin typeface="Calibri" panose="020F0502020204030204"/>
                </a:rPr>
                <a:t>Legend</a:t>
              </a:r>
            </a:p>
          </p:txBody>
        </p:sp>
        <p:sp>
          <p:nvSpPr>
            <p:cNvPr id="4" name="Rounded Rectangle 3">
              <a:extLst>
                <a:ext uri="{FF2B5EF4-FFF2-40B4-BE49-F238E27FC236}">
                  <a16:creationId xmlns:a16="http://schemas.microsoft.com/office/drawing/2014/main" id="{70DE1A73-9467-7046-A36F-0B80381B0BFE}"/>
                </a:ext>
              </a:extLst>
            </p:cNvPr>
            <p:cNvSpPr/>
            <p:nvPr/>
          </p:nvSpPr>
          <p:spPr>
            <a:xfrm>
              <a:off x="1660767" y="5130984"/>
              <a:ext cx="1808852" cy="14020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sp>
        <p:nvSpPr>
          <p:cNvPr id="38" name="Flowchart: Decision 37">
            <a:extLst>
              <a:ext uri="{FF2B5EF4-FFF2-40B4-BE49-F238E27FC236}">
                <a16:creationId xmlns:a16="http://schemas.microsoft.com/office/drawing/2014/main" id="{4424A4F3-DF07-44A4-844D-6E867E63EE89}"/>
              </a:ext>
            </a:extLst>
          </p:cNvPr>
          <p:cNvSpPr/>
          <p:nvPr/>
        </p:nvSpPr>
        <p:spPr>
          <a:xfrm>
            <a:off x="4470069" y="4470688"/>
            <a:ext cx="23525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5917D8A0-7A18-4119-B38C-8B3FB2DE0BAA}"/>
              </a:ext>
            </a:extLst>
          </p:cNvPr>
          <p:cNvSpPr/>
          <p:nvPr/>
        </p:nvSpPr>
        <p:spPr>
          <a:xfrm>
            <a:off x="2361038" y="4433934"/>
            <a:ext cx="2066851"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Sept FHIR Connectathon</a:t>
            </a:r>
          </a:p>
        </p:txBody>
      </p:sp>
      <p:sp>
        <p:nvSpPr>
          <p:cNvPr id="49" name="Rectangle 48">
            <a:extLst>
              <a:ext uri="{FF2B5EF4-FFF2-40B4-BE49-F238E27FC236}">
                <a16:creationId xmlns:a16="http://schemas.microsoft.com/office/drawing/2014/main" id="{CD44A438-AC1E-4CA0-BBEB-150936E78E40}"/>
              </a:ext>
            </a:extLst>
          </p:cNvPr>
          <p:cNvSpPr/>
          <p:nvPr/>
        </p:nvSpPr>
        <p:spPr>
          <a:xfrm>
            <a:off x="455143" y="2157325"/>
            <a:ext cx="8248589" cy="29251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RA Ballot Disposition</a:t>
            </a:r>
          </a:p>
        </p:txBody>
      </p:sp>
      <p:sp>
        <p:nvSpPr>
          <p:cNvPr id="50" name="Flowchart: Decision 49">
            <a:extLst>
              <a:ext uri="{FF2B5EF4-FFF2-40B4-BE49-F238E27FC236}">
                <a16:creationId xmlns:a16="http://schemas.microsoft.com/office/drawing/2014/main" id="{F7307C74-9A06-4494-BCBF-6302D843AEED}"/>
              </a:ext>
            </a:extLst>
          </p:cNvPr>
          <p:cNvSpPr/>
          <p:nvPr/>
        </p:nvSpPr>
        <p:spPr>
          <a:xfrm>
            <a:off x="8173156" y="4301520"/>
            <a:ext cx="23525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1" name="Flowchart: Decision 50">
            <a:extLst>
              <a:ext uri="{FF2B5EF4-FFF2-40B4-BE49-F238E27FC236}">
                <a16:creationId xmlns:a16="http://schemas.microsoft.com/office/drawing/2014/main" id="{09B2D3CB-5512-44ED-AE89-FD0F363423DE}"/>
              </a:ext>
            </a:extLst>
          </p:cNvPr>
          <p:cNvSpPr/>
          <p:nvPr/>
        </p:nvSpPr>
        <p:spPr>
          <a:xfrm>
            <a:off x="4543494" y="4829020"/>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2" name="Flowchart: Decision 51">
            <a:extLst>
              <a:ext uri="{FF2B5EF4-FFF2-40B4-BE49-F238E27FC236}">
                <a16:creationId xmlns:a16="http://schemas.microsoft.com/office/drawing/2014/main" id="{8DE2B377-A683-4EFA-A10E-9BA064D8C783}"/>
              </a:ext>
            </a:extLst>
          </p:cNvPr>
          <p:cNvSpPr/>
          <p:nvPr/>
        </p:nvSpPr>
        <p:spPr>
          <a:xfrm>
            <a:off x="4723409" y="5304643"/>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3" name="Flowchart: Decision 52">
            <a:extLst>
              <a:ext uri="{FF2B5EF4-FFF2-40B4-BE49-F238E27FC236}">
                <a16:creationId xmlns:a16="http://schemas.microsoft.com/office/drawing/2014/main" id="{141814A8-1DE6-4174-ACAB-5C99955A6676}"/>
              </a:ext>
            </a:extLst>
          </p:cNvPr>
          <p:cNvSpPr/>
          <p:nvPr/>
        </p:nvSpPr>
        <p:spPr>
          <a:xfrm>
            <a:off x="8322169" y="4705159"/>
            <a:ext cx="18288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4" name="Rectangle 53">
            <a:extLst>
              <a:ext uri="{FF2B5EF4-FFF2-40B4-BE49-F238E27FC236}">
                <a16:creationId xmlns:a16="http://schemas.microsoft.com/office/drawing/2014/main" id="{7E377718-EECD-4EB0-9586-CD2769EA24E2}"/>
              </a:ext>
            </a:extLst>
          </p:cNvPr>
          <p:cNvSpPr/>
          <p:nvPr/>
        </p:nvSpPr>
        <p:spPr>
          <a:xfrm>
            <a:off x="6476378" y="4281319"/>
            <a:ext cx="1648977"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 FHIR Connectathon</a:t>
            </a:r>
          </a:p>
        </p:txBody>
      </p:sp>
      <p:sp>
        <p:nvSpPr>
          <p:cNvPr id="55" name="Rectangle 54">
            <a:extLst>
              <a:ext uri="{FF2B5EF4-FFF2-40B4-BE49-F238E27FC236}">
                <a16:creationId xmlns:a16="http://schemas.microsoft.com/office/drawing/2014/main" id="{347C5333-C95A-4F23-8EE7-A1C5AEFB5C39}"/>
              </a:ext>
            </a:extLst>
          </p:cNvPr>
          <p:cNvSpPr/>
          <p:nvPr/>
        </p:nvSpPr>
        <p:spPr>
          <a:xfrm>
            <a:off x="3119256" y="4775859"/>
            <a:ext cx="1359369"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HL7 WGM</a:t>
            </a:r>
          </a:p>
        </p:txBody>
      </p:sp>
      <p:sp>
        <p:nvSpPr>
          <p:cNvPr id="57" name="Rectangle 56">
            <a:extLst>
              <a:ext uri="{FF2B5EF4-FFF2-40B4-BE49-F238E27FC236}">
                <a16:creationId xmlns:a16="http://schemas.microsoft.com/office/drawing/2014/main" id="{1DB6E1CE-989E-4620-9607-0369A92CF6E7}"/>
              </a:ext>
            </a:extLst>
          </p:cNvPr>
          <p:cNvSpPr/>
          <p:nvPr/>
        </p:nvSpPr>
        <p:spPr>
          <a:xfrm>
            <a:off x="7227395" y="4637062"/>
            <a:ext cx="1017712"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HL7 WGM</a:t>
            </a:r>
          </a:p>
        </p:txBody>
      </p:sp>
      <p:sp>
        <p:nvSpPr>
          <p:cNvPr id="59" name="Rectangle 58">
            <a:extLst>
              <a:ext uri="{FF2B5EF4-FFF2-40B4-BE49-F238E27FC236}">
                <a16:creationId xmlns:a16="http://schemas.microsoft.com/office/drawing/2014/main" id="{07D52D7E-8C4C-4D72-9F71-E43C6BF98B67}"/>
              </a:ext>
            </a:extLst>
          </p:cNvPr>
          <p:cNvSpPr/>
          <p:nvPr/>
        </p:nvSpPr>
        <p:spPr>
          <a:xfrm>
            <a:off x="8173157" y="5818587"/>
            <a:ext cx="2619125" cy="292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 Update RA IG and Republish</a:t>
            </a:r>
          </a:p>
        </p:txBody>
      </p:sp>
      <p:sp>
        <p:nvSpPr>
          <p:cNvPr id="61" name="Rectangle 60">
            <a:extLst>
              <a:ext uri="{FF2B5EF4-FFF2-40B4-BE49-F238E27FC236}">
                <a16:creationId xmlns:a16="http://schemas.microsoft.com/office/drawing/2014/main" id="{DEBE42E8-1DB1-4AB6-BC53-F6B16E2DFB63}"/>
              </a:ext>
            </a:extLst>
          </p:cNvPr>
          <p:cNvSpPr/>
          <p:nvPr/>
        </p:nvSpPr>
        <p:spPr>
          <a:xfrm>
            <a:off x="30777" y="3149972"/>
            <a:ext cx="2237629" cy="23344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IHE Connectathon</a:t>
            </a:r>
          </a:p>
        </p:txBody>
      </p:sp>
      <p:sp>
        <p:nvSpPr>
          <p:cNvPr id="63" name="Flowchart: Decision 62">
            <a:extLst>
              <a:ext uri="{FF2B5EF4-FFF2-40B4-BE49-F238E27FC236}">
                <a16:creationId xmlns:a16="http://schemas.microsoft.com/office/drawing/2014/main" id="{3176ED10-A9C5-4A84-8798-31ABEDD4D6C3}"/>
              </a:ext>
            </a:extLst>
          </p:cNvPr>
          <p:cNvSpPr/>
          <p:nvPr/>
        </p:nvSpPr>
        <p:spPr>
          <a:xfrm>
            <a:off x="226233" y="2905676"/>
            <a:ext cx="236113" cy="182880"/>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64" name="Rectangle 63">
            <a:extLst>
              <a:ext uri="{FF2B5EF4-FFF2-40B4-BE49-F238E27FC236}">
                <a16:creationId xmlns:a16="http://schemas.microsoft.com/office/drawing/2014/main" id="{1C22CDBC-B8E6-4A07-ABC7-55767C581900}"/>
              </a:ext>
            </a:extLst>
          </p:cNvPr>
          <p:cNvSpPr/>
          <p:nvPr/>
        </p:nvSpPr>
        <p:spPr>
          <a:xfrm>
            <a:off x="526856" y="3577910"/>
            <a:ext cx="3066835" cy="27699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HIMSS Interoperability Showcase</a:t>
            </a:r>
          </a:p>
        </p:txBody>
      </p:sp>
      <p:sp>
        <p:nvSpPr>
          <p:cNvPr id="65" name="Flowchart: Decision 64">
            <a:extLst>
              <a:ext uri="{FF2B5EF4-FFF2-40B4-BE49-F238E27FC236}">
                <a16:creationId xmlns:a16="http://schemas.microsoft.com/office/drawing/2014/main" id="{6E0C13E4-7E81-4A5A-BBDE-05C177335102}"/>
              </a:ext>
            </a:extLst>
          </p:cNvPr>
          <p:cNvSpPr/>
          <p:nvPr/>
        </p:nvSpPr>
        <p:spPr>
          <a:xfrm>
            <a:off x="3638545" y="3610266"/>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cxnSp>
        <p:nvCxnSpPr>
          <p:cNvPr id="33" name="Straight Connector 32">
            <a:extLst>
              <a:ext uri="{FF2B5EF4-FFF2-40B4-BE49-F238E27FC236}">
                <a16:creationId xmlns:a16="http://schemas.microsoft.com/office/drawing/2014/main" id="{028323F8-6005-4A4D-86B9-56E2C127D88B}"/>
              </a:ext>
            </a:extLst>
          </p:cNvPr>
          <p:cNvCxnSpPr>
            <a:cxnSpLocks/>
          </p:cNvCxnSpPr>
          <p:nvPr/>
        </p:nvCxnSpPr>
        <p:spPr>
          <a:xfrm>
            <a:off x="10376593" y="1745543"/>
            <a:ext cx="0" cy="4765171"/>
          </a:xfrm>
          <a:prstGeom prst="line">
            <a:avLst/>
          </a:prstGeom>
          <a:ln w="317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24C5E10-6647-4369-A992-5205EDAAA2BC}"/>
              </a:ext>
            </a:extLst>
          </p:cNvPr>
          <p:cNvSpPr/>
          <p:nvPr/>
        </p:nvSpPr>
        <p:spPr>
          <a:xfrm>
            <a:off x="462346" y="6478978"/>
            <a:ext cx="1847749" cy="320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schemeClr val="tx1"/>
                </a:solidFill>
                <a:latin typeface="Calibri" panose="020F0502020204030204"/>
              </a:rPr>
              <a:t>MedMorph Event</a:t>
            </a:r>
          </a:p>
        </p:txBody>
      </p:sp>
      <p:sp>
        <p:nvSpPr>
          <p:cNvPr id="35" name="Flowchart: Decision 34">
            <a:extLst>
              <a:ext uri="{FF2B5EF4-FFF2-40B4-BE49-F238E27FC236}">
                <a16:creationId xmlns:a16="http://schemas.microsoft.com/office/drawing/2014/main" id="{8A0B70CC-F1C1-4592-9016-88FAFA033B2B}"/>
              </a:ext>
            </a:extLst>
          </p:cNvPr>
          <p:cNvSpPr/>
          <p:nvPr/>
        </p:nvSpPr>
        <p:spPr>
          <a:xfrm>
            <a:off x="188282" y="6211148"/>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9" name="Rectangle 38">
            <a:extLst>
              <a:ext uri="{FF2B5EF4-FFF2-40B4-BE49-F238E27FC236}">
                <a16:creationId xmlns:a16="http://schemas.microsoft.com/office/drawing/2014/main" id="{CA3CFD05-2830-40BC-A8FA-E637917ABC26}"/>
              </a:ext>
            </a:extLst>
          </p:cNvPr>
          <p:cNvSpPr/>
          <p:nvPr/>
        </p:nvSpPr>
        <p:spPr>
          <a:xfrm>
            <a:off x="500299" y="6174728"/>
            <a:ext cx="1847750" cy="293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schemeClr val="tx1"/>
                </a:solidFill>
                <a:latin typeface="Calibri" panose="020F0502020204030204"/>
              </a:rPr>
              <a:t>HL7 Event</a:t>
            </a:r>
          </a:p>
        </p:txBody>
      </p:sp>
      <p:sp>
        <p:nvSpPr>
          <p:cNvPr id="41" name="Flowchart: Decision 40">
            <a:extLst>
              <a:ext uri="{FF2B5EF4-FFF2-40B4-BE49-F238E27FC236}">
                <a16:creationId xmlns:a16="http://schemas.microsoft.com/office/drawing/2014/main" id="{DD60E6F3-CF40-44BB-AD15-39B0D0E77D92}"/>
              </a:ext>
            </a:extLst>
          </p:cNvPr>
          <p:cNvSpPr/>
          <p:nvPr/>
        </p:nvSpPr>
        <p:spPr>
          <a:xfrm>
            <a:off x="193448" y="6510714"/>
            <a:ext cx="236113" cy="182880"/>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2" name="Arrow: Right 1">
            <a:extLst>
              <a:ext uri="{FF2B5EF4-FFF2-40B4-BE49-F238E27FC236}">
                <a16:creationId xmlns:a16="http://schemas.microsoft.com/office/drawing/2014/main" id="{509E62B8-E0AE-4D08-A3AC-64D631B0BABB}"/>
              </a:ext>
            </a:extLst>
          </p:cNvPr>
          <p:cNvSpPr/>
          <p:nvPr/>
        </p:nvSpPr>
        <p:spPr>
          <a:xfrm>
            <a:off x="3939553" y="6180928"/>
            <a:ext cx="8232689" cy="702997"/>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srgbClr val="002060"/>
                </a:solidFill>
                <a:latin typeface="Calibri" panose="020F0502020204030204"/>
              </a:rPr>
              <a:t>Real World Pilot Testing &amp; Evaluation of the MedMorph RA IG (timeframe: 1 year)</a:t>
            </a:r>
          </a:p>
        </p:txBody>
      </p:sp>
      <p:sp>
        <p:nvSpPr>
          <p:cNvPr id="40" name="Rectangle 39">
            <a:extLst>
              <a:ext uri="{FF2B5EF4-FFF2-40B4-BE49-F238E27FC236}">
                <a16:creationId xmlns:a16="http://schemas.microsoft.com/office/drawing/2014/main" id="{AA57531C-ECFC-4733-9C7C-77B66D652D3D}"/>
              </a:ext>
            </a:extLst>
          </p:cNvPr>
          <p:cNvSpPr/>
          <p:nvPr/>
        </p:nvSpPr>
        <p:spPr>
          <a:xfrm>
            <a:off x="7736251" y="5252877"/>
            <a:ext cx="4133087" cy="23331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Disposition Content IGs Ballot Comments</a:t>
            </a:r>
          </a:p>
        </p:txBody>
      </p:sp>
    </p:spTree>
    <p:extLst>
      <p:ext uri="{BB962C8B-B14F-4D97-AF65-F5344CB8AC3E}">
        <p14:creationId xmlns:p14="http://schemas.microsoft.com/office/powerpoint/2010/main" val="206701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63E7-9AA6-4610-A28E-5B5173EE6531}"/>
              </a:ext>
            </a:extLst>
          </p:cNvPr>
          <p:cNvSpPr>
            <a:spLocks noGrp="1"/>
          </p:cNvSpPr>
          <p:nvPr>
            <p:ph type="title"/>
          </p:nvPr>
        </p:nvSpPr>
        <p:spPr>
          <a:xfrm>
            <a:off x="393031" y="329030"/>
            <a:ext cx="10515600" cy="886159"/>
          </a:xfrm>
        </p:spPr>
        <p:txBody>
          <a:bodyPr vert="horz" lIns="91440" tIns="45720" rIns="91440" bIns="45720" rtlCol="0" anchor="ctr">
            <a:normAutofit/>
          </a:bodyPr>
          <a:lstStyle/>
          <a:p>
            <a:r>
              <a:rPr lang="en-US" sz="3600" dirty="0"/>
              <a:t>Project Accomplishments </a:t>
            </a:r>
            <a:r>
              <a:rPr lang="en-US" sz="1800" b="0" dirty="0"/>
              <a:t>(1/2)</a:t>
            </a:r>
          </a:p>
        </p:txBody>
      </p:sp>
      <p:sp>
        <p:nvSpPr>
          <p:cNvPr id="3" name="Content Placeholder 2">
            <a:extLst>
              <a:ext uri="{FF2B5EF4-FFF2-40B4-BE49-F238E27FC236}">
                <a16:creationId xmlns:a16="http://schemas.microsoft.com/office/drawing/2014/main" id="{A5A840BF-3C39-4185-AD56-97990F376076}"/>
              </a:ext>
            </a:extLst>
          </p:cNvPr>
          <p:cNvSpPr>
            <a:spLocks noGrp="1"/>
          </p:cNvSpPr>
          <p:nvPr>
            <p:ph idx="1"/>
          </p:nvPr>
        </p:nvSpPr>
        <p:spPr>
          <a:xfrm>
            <a:off x="203200" y="1215189"/>
            <a:ext cx="11161889" cy="5842000"/>
          </a:xfrm>
        </p:spPr>
        <p:txBody>
          <a:bodyPr>
            <a:normAutofit fontScale="77500" lnSpcReduction="20000"/>
          </a:bodyPr>
          <a:lstStyle/>
          <a:p>
            <a:pPr>
              <a:lnSpc>
                <a:spcPct val="120000"/>
              </a:lnSpc>
              <a:spcBef>
                <a:spcPts val="600"/>
              </a:spcBef>
              <a:spcAft>
                <a:spcPts val="600"/>
              </a:spcAft>
            </a:pPr>
            <a:r>
              <a:rPr lang="en-US" dirty="0"/>
              <a:t>Received the CDC/ATSDR honor award for Excellence in Surveillance and Health Monitoring</a:t>
            </a:r>
          </a:p>
          <a:p>
            <a:pPr>
              <a:lnSpc>
                <a:spcPct val="120000"/>
              </a:lnSpc>
              <a:spcBef>
                <a:spcPts val="600"/>
              </a:spcBef>
              <a:spcAft>
                <a:spcPts val="600"/>
              </a:spcAft>
            </a:pPr>
            <a:r>
              <a:rPr lang="en-US" dirty="0"/>
              <a:t>Balloted the MedMorph Reference Architecture IG </a:t>
            </a:r>
            <a:r>
              <a:rPr lang="en-US" dirty="0">
                <a:hlinkClick r:id="rId3"/>
              </a:rPr>
              <a:t>http://hl7.org/fhir/us/medmorph/2022Jan/</a:t>
            </a:r>
            <a:r>
              <a:rPr lang="en-US" dirty="0"/>
              <a:t>   </a:t>
            </a:r>
          </a:p>
          <a:p>
            <a:pPr lvl="1">
              <a:lnSpc>
                <a:spcPct val="120000"/>
              </a:lnSpc>
              <a:spcBef>
                <a:spcPts val="600"/>
              </a:spcBef>
              <a:spcAft>
                <a:spcPts val="600"/>
              </a:spcAft>
            </a:pPr>
            <a:r>
              <a:rPr lang="en-US" dirty="0"/>
              <a:t>Received 116 comments</a:t>
            </a:r>
          </a:p>
          <a:p>
            <a:pPr lvl="1">
              <a:lnSpc>
                <a:spcPct val="120000"/>
              </a:lnSpc>
              <a:spcBef>
                <a:spcPts val="600"/>
              </a:spcBef>
              <a:spcAft>
                <a:spcPts val="600"/>
              </a:spcAft>
            </a:pPr>
            <a:r>
              <a:rPr lang="en-US" dirty="0"/>
              <a:t>91 comments are Affirmative</a:t>
            </a:r>
          </a:p>
          <a:p>
            <a:pPr lvl="1">
              <a:lnSpc>
                <a:spcPct val="120000"/>
              </a:lnSpc>
              <a:spcBef>
                <a:spcPts val="600"/>
              </a:spcBef>
              <a:spcAft>
                <a:spcPts val="600"/>
              </a:spcAft>
            </a:pPr>
            <a:r>
              <a:rPr lang="en-US" dirty="0"/>
              <a:t>25 comments are Negative </a:t>
            </a:r>
          </a:p>
          <a:p>
            <a:pPr lvl="1">
              <a:lnSpc>
                <a:spcPct val="120000"/>
              </a:lnSpc>
              <a:spcBef>
                <a:spcPts val="600"/>
              </a:spcBef>
              <a:spcAft>
                <a:spcPts val="600"/>
              </a:spcAft>
            </a:pPr>
            <a:r>
              <a:rPr lang="en-US" dirty="0"/>
              <a:t>We have dispositioned 95% of the comments through the HL7 Public Health Workgroup</a:t>
            </a:r>
          </a:p>
          <a:p>
            <a:pPr>
              <a:lnSpc>
                <a:spcPct val="120000"/>
              </a:lnSpc>
              <a:spcBef>
                <a:spcPts val="600"/>
              </a:spcBef>
              <a:spcAft>
                <a:spcPts val="600"/>
              </a:spcAft>
            </a:pPr>
            <a:r>
              <a:rPr lang="en-US" dirty="0"/>
              <a:t>Submitted data elements for consideration in USCDI (2 rounds of submissions)</a:t>
            </a:r>
          </a:p>
          <a:p>
            <a:pPr lvl="1">
              <a:lnSpc>
                <a:spcPct val="120000"/>
              </a:lnSpc>
              <a:spcBef>
                <a:spcPts val="600"/>
              </a:spcBef>
              <a:spcAft>
                <a:spcPts val="600"/>
              </a:spcAft>
            </a:pPr>
            <a:r>
              <a:rPr lang="en-US" dirty="0"/>
              <a:t>Submitted over 70 elements and supporting comments on existing elements for inclusion to USCDI V2</a:t>
            </a:r>
          </a:p>
          <a:p>
            <a:pPr lvl="1">
              <a:lnSpc>
                <a:spcPct val="120000"/>
              </a:lnSpc>
              <a:spcBef>
                <a:spcPts val="600"/>
              </a:spcBef>
              <a:spcAft>
                <a:spcPts val="600"/>
              </a:spcAft>
            </a:pPr>
            <a:r>
              <a:rPr lang="en-US" dirty="0"/>
              <a:t>6 elements made it to USCDI V2</a:t>
            </a:r>
          </a:p>
          <a:p>
            <a:pPr lvl="1">
              <a:lnSpc>
                <a:spcPct val="120000"/>
              </a:lnSpc>
              <a:spcBef>
                <a:spcPts val="600"/>
              </a:spcBef>
              <a:spcAft>
                <a:spcPts val="600"/>
              </a:spcAft>
            </a:pPr>
            <a:r>
              <a:rPr lang="en-US" dirty="0"/>
              <a:t>23 elements were classified to Level 2</a:t>
            </a:r>
          </a:p>
          <a:p>
            <a:pPr lvl="1">
              <a:lnSpc>
                <a:spcPct val="120000"/>
              </a:lnSpc>
              <a:spcBef>
                <a:spcPts val="600"/>
              </a:spcBef>
              <a:spcAft>
                <a:spcPts val="600"/>
              </a:spcAft>
            </a:pPr>
            <a:r>
              <a:rPr lang="en-US" dirty="0"/>
              <a:t>6 elements were classified to Level 1</a:t>
            </a:r>
          </a:p>
          <a:p>
            <a:pPr lvl="1">
              <a:lnSpc>
                <a:spcPct val="120000"/>
              </a:lnSpc>
              <a:spcBef>
                <a:spcPts val="600"/>
              </a:spcBef>
              <a:spcAft>
                <a:spcPts val="600"/>
              </a:spcAft>
            </a:pPr>
            <a:r>
              <a:rPr lang="en-US" dirty="0"/>
              <a:t>16 elements were classified to Comment Level</a:t>
            </a:r>
          </a:p>
        </p:txBody>
      </p:sp>
    </p:spTree>
    <p:extLst>
      <p:ext uri="{BB962C8B-B14F-4D97-AF65-F5344CB8AC3E}">
        <p14:creationId xmlns:p14="http://schemas.microsoft.com/office/powerpoint/2010/main" val="22475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63E7-9AA6-4610-A28E-5B5173EE6531}"/>
              </a:ext>
            </a:extLst>
          </p:cNvPr>
          <p:cNvSpPr>
            <a:spLocks noGrp="1"/>
          </p:cNvSpPr>
          <p:nvPr>
            <p:ph type="title"/>
          </p:nvPr>
        </p:nvSpPr>
        <p:spPr>
          <a:xfrm>
            <a:off x="225779" y="174978"/>
            <a:ext cx="10515600" cy="886159"/>
          </a:xfrm>
        </p:spPr>
        <p:txBody>
          <a:bodyPr vert="horz" lIns="91440" tIns="45720" rIns="91440" bIns="45720" rtlCol="0" anchor="ctr">
            <a:normAutofit/>
          </a:bodyPr>
          <a:lstStyle/>
          <a:p>
            <a:r>
              <a:rPr lang="en-US" sz="3600" dirty="0"/>
              <a:t>Project Accomplishments </a:t>
            </a:r>
            <a:r>
              <a:rPr lang="en-US" sz="1800" b="0" dirty="0"/>
              <a:t>(2/2)</a:t>
            </a:r>
          </a:p>
        </p:txBody>
      </p:sp>
      <p:sp>
        <p:nvSpPr>
          <p:cNvPr id="3" name="Content Placeholder 2">
            <a:extLst>
              <a:ext uri="{FF2B5EF4-FFF2-40B4-BE49-F238E27FC236}">
                <a16:creationId xmlns:a16="http://schemas.microsoft.com/office/drawing/2014/main" id="{A5A840BF-3C39-4185-AD56-97990F376076}"/>
              </a:ext>
            </a:extLst>
          </p:cNvPr>
          <p:cNvSpPr>
            <a:spLocks noGrp="1"/>
          </p:cNvSpPr>
          <p:nvPr>
            <p:ph idx="1"/>
          </p:nvPr>
        </p:nvSpPr>
        <p:spPr>
          <a:xfrm>
            <a:off x="146755" y="1202267"/>
            <a:ext cx="11819466" cy="5655733"/>
          </a:xfrm>
        </p:spPr>
        <p:txBody>
          <a:bodyPr>
            <a:normAutofit fontScale="70000" lnSpcReduction="20000"/>
          </a:bodyPr>
          <a:lstStyle/>
          <a:p>
            <a:pPr>
              <a:lnSpc>
                <a:spcPct val="120000"/>
              </a:lnSpc>
              <a:spcBef>
                <a:spcPts val="600"/>
              </a:spcBef>
              <a:spcAft>
                <a:spcPts val="600"/>
              </a:spcAft>
            </a:pPr>
            <a:r>
              <a:rPr lang="en-US" dirty="0"/>
              <a:t>Hosted 4 HL7 FHIR Connectathons (January 2021, May 2021, September 2021, January 2022)</a:t>
            </a:r>
          </a:p>
          <a:p>
            <a:pPr>
              <a:lnSpc>
                <a:spcPct val="120000"/>
              </a:lnSpc>
              <a:spcBef>
                <a:spcPts val="600"/>
              </a:spcBef>
              <a:spcAft>
                <a:spcPts val="600"/>
              </a:spcAft>
            </a:pPr>
            <a:r>
              <a:rPr lang="en-US" dirty="0"/>
              <a:t>Participated in the HIMSS Interoperability Showcase (August 2021, March 2022)</a:t>
            </a:r>
          </a:p>
          <a:p>
            <a:pPr>
              <a:lnSpc>
                <a:spcPct val="120000"/>
              </a:lnSpc>
              <a:spcBef>
                <a:spcPts val="600"/>
              </a:spcBef>
              <a:spcAft>
                <a:spcPts val="600"/>
              </a:spcAft>
            </a:pPr>
            <a:r>
              <a:rPr lang="en-US" dirty="0"/>
              <a:t>Presented on MedMorph at the FHIR Dev Days on June 7, 2021</a:t>
            </a:r>
          </a:p>
          <a:p>
            <a:pPr>
              <a:lnSpc>
                <a:spcPct val="120000"/>
              </a:lnSpc>
              <a:spcBef>
                <a:spcPts val="600"/>
              </a:spcBef>
              <a:spcAft>
                <a:spcPts val="600"/>
              </a:spcAft>
            </a:pPr>
            <a:r>
              <a:rPr lang="en-US" dirty="0"/>
              <a:t>Developed and submitted 3 Content Implementation Guides for the Jan 2022 HL7 Ballot</a:t>
            </a:r>
          </a:p>
          <a:p>
            <a:pPr lvl="1">
              <a:lnSpc>
                <a:spcPct val="120000"/>
              </a:lnSpc>
              <a:spcBef>
                <a:spcPts val="600"/>
              </a:spcBef>
              <a:spcAft>
                <a:spcPts val="600"/>
              </a:spcAft>
            </a:pPr>
            <a:r>
              <a:rPr lang="en-US" dirty="0"/>
              <a:t>Central Cancer Registry Reporting: </a:t>
            </a:r>
            <a:r>
              <a:rPr lang="en-US" dirty="0">
                <a:hlinkClick r:id="rId3"/>
              </a:rPr>
              <a:t>http://hl7.org/fhir/us/central-cancer-registry-reporting/2022Jan/index.html</a:t>
            </a:r>
            <a:r>
              <a:rPr lang="en-US" dirty="0"/>
              <a:t> </a:t>
            </a:r>
          </a:p>
          <a:p>
            <a:pPr lvl="1">
              <a:lnSpc>
                <a:spcPct val="120000"/>
              </a:lnSpc>
              <a:spcBef>
                <a:spcPts val="600"/>
              </a:spcBef>
              <a:spcAft>
                <a:spcPts val="600"/>
              </a:spcAft>
            </a:pPr>
            <a:r>
              <a:rPr lang="en-US" dirty="0"/>
              <a:t>Health Care Surveys Content Implementation Guide: </a:t>
            </a:r>
            <a:r>
              <a:rPr lang="en-US" dirty="0">
                <a:hlinkClick r:id="rId4"/>
              </a:rPr>
              <a:t>http://hl7.org/fhir/us/health-care-surveys-reporting/2022Jan/index.html</a:t>
            </a:r>
            <a:r>
              <a:rPr lang="en-US" dirty="0"/>
              <a:t> </a:t>
            </a:r>
          </a:p>
          <a:p>
            <a:pPr lvl="1">
              <a:lnSpc>
                <a:spcPct val="120000"/>
              </a:lnSpc>
              <a:spcBef>
                <a:spcPts val="600"/>
              </a:spcBef>
              <a:spcAft>
                <a:spcPts val="600"/>
              </a:spcAft>
            </a:pPr>
            <a:r>
              <a:rPr lang="en-US" dirty="0"/>
              <a:t>Research Data Exchange: </a:t>
            </a:r>
            <a:r>
              <a:rPr lang="en-US" dirty="0">
                <a:hlinkClick r:id="rId5"/>
              </a:rPr>
              <a:t>http://hl7.org/fhir/us/medmorph-research-dex/2022Jan/index.html</a:t>
            </a:r>
            <a:r>
              <a:rPr lang="en-US" dirty="0"/>
              <a:t> </a:t>
            </a:r>
          </a:p>
          <a:p>
            <a:pPr>
              <a:lnSpc>
                <a:spcPct val="120000"/>
              </a:lnSpc>
              <a:spcBef>
                <a:spcPts val="600"/>
              </a:spcBef>
              <a:spcAft>
                <a:spcPts val="600"/>
              </a:spcAft>
            </a:pPr>
            <a:r>
              <a:rPr lang="en-US" dirty="0"/>
              <a:t>Published the manuscript “Blueprint for Aligned Data Exchange for Research and Public Health” (DOI: ocab210) in the Journal of the American Medical Informatics Association (JAMIA)</a:t>
            </a:r>
          </a:p>
          <a:p>
            <a:pPr>
              <a:lnSpc>
                <a:spcPct val="120000"/>
              </a:lnSpc>
              <a:spcBef>
                <a:spcPts val="600"/>
              </a:spcBef>
              <a:spcAft>
                <a:spcPts val="600"/>
              </a:spcAft>
            </a:pPr>
            <a:r>
              <a:rPr lang="en-US" dirty="0"/>
              <a:t>Completed draft Short-Term and Long-Term Evaluation Plans</a:t>
            </a:r>
          </a:p>
          <a:p>
            <a:pPr>
              <a:lnSpc>
                <a:spcPct val="120000"/>
              </a:lnSpc>
              <a:spcBef>
                <a:spcPts val="600"/>
              </a:spcBef>
              <a:spcAft>
                <a:spcPts val="600"/>
              </a:spcAft>
            </a:pPr>
            <a:r>
              <a:rPr lang="en-US" dirty="0"/>
              <a:t>Conducted weekly Evaluation and Reference Architecture Workgroup meetings</a:t>
            </a:r>
          </a:p>
          <a:p>
            <a:pPr>
              <a:lnSpc>
                <a:spcPct val="120000"/>
              </a:lnSpc>
              <a:spcBef>
                <a:spcPts val="600"/>
              </a:spcBef>
              <a:spcAft>
                <a:spcPts val="600"/>
              </a:spcAft>
            </a:pPr>
            <a:r>
              <a:rPr lang="en-US" dirty="0"/>
              <a:t>Hosted Quarterly TEP meetings </a:t>
            </a:r>
          </a:p>
        </p:txBody>
      </p:sp>
    </p:spTree>
    <p:extLst>
      <p:ext uri="{BB962C8B-B14F-4D97-AF65-F5344CB8AC3E}">
        <p14:creationId xmlns:p14="http://schemas.microsoft.com/office/powerpoint/2010/main" val="215241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HL7 MedMorph Content Implementation Guide Updates</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Nagesh Bashyam</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E7107-953A-47B5-9636-84C36584414B}"/>
              </a:ext>
            </a:extLst>
          </p:cNvPr>
          <p:cNvSpPr>
            <a:spLocks noGrp="1"/>
          </p:cNvSpPr>
          <p:nvPr>
            <p:ph type="title"/>
          </p:nvPr>
        </p:nvSpPr>
        <p:spPr>
          <a:xfrm>
            <a:off x="240631" y="181706"/>
            <a:ext cx="11799686" cy="1164153"/>
          </a:xfrm>
        </p:spPr>
        <p:txBody>
          <a:bodyPr>
            <a:normAutofit fontScale="90000"/>
          </a:bodyPr>
          <a:lstStyle/>
          <a:p>
            <a:pPr marL="9710738" indent="-9710738"/>
            <a:r>
              <a:rPr lang="en-US" sz="3600" dirty="0" err="1"/>
              <a:t>MedMorph</a:t>
            </a:r>
            <a:r>
              <a:rPr lang="en-US" sz="3600" dirty="0"/>
              <a:t> Abstract Model of Actors and Systems: Public Health Use Cases </a:t>
            </a:r>
          </a:p>
        </p:txBody>
      </p:sp>
      <p:sp>
        <p:nvSpPr>
          <p:cNvPr id="5" name="Rectangle 4">
            <a:extLst>
              <a:ext uri="{FF2B5EF4-FFF2-40B4-BE49-F238E27FC236}">
                <a16:creationId xmlns:a16="http://schemas.microsoft.com/office/drawing/2014/main" id="{ACE72BB5-2829-45AE-A2B6-6E375E92C97B}"/>
              </a:ext>
            </a:extLst>
          </p:cNvPr>
          <p:cNvSpPr/>
          <p:nvPr/>
        </p:nvSpPr>
        <p:spPr>
          <a:xfrm>
            <a:off x="9353983" y="2409348"/>
            <a:ext cx="2686334" cy="3693319"/>
          </a:xfrm>
          <a:prstGeom prst="rect">
            <a:avLst/>
          </a:prstGeom>
          <a:solidFill>
            <a:srgbClr val="0070C0"/>
          </a:solidFill>
          <a:ln>
            <a:solidFill>
              <a:srgbClr val="6666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The abstract model of actors and systems is used to define the common workflows identified in the use cases, which include: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Provisioning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prstClr val="white"/>
                </a:solidFill>
                <a:latin typeface="Calibri" panose="020F0502020204030204"/>
                <a:cs typeface="Arial" panose="020B0604020202020204" pitchFamily="34" charset="0"/>
              </a:rPr>
              <a:t>Notification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Data Collection and Submission Report Creation </a:t>
            </a: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Data </a:t>
            </a:r>
            <a:r>
              <a:rPr lang="en-US" b="1" dirty="0">
                <a:solidFill>
                  <a:prstClr val="white"/>
                </a:solidFill>
                <a:cs typeface="Arial" panose="020B0604020202020204" pitchFamily="34" charset="0"/>
              </a:rPr>
              <a:t>Submission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Receiving Response/ </a:t>
            </a:r>
            <a:r>
              <a:rPr lang="en-US" b="1" dirty="0">
                <a:solidFill>
                  <a:prstClr val="white"/>
                </a:solidFill>
                <a:cs typeface="Arial" panose="020B0604020202020204" pitchFamily="34" charset="0"/>
              </a:rPr>
              <a:t>Acknowledgement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TextBox 5">
            <a:extLst>
              <a:ext uri="{FF2B5EF4-FFF2-40B4-BE49-F238E27FC236}">
                <a16:creationId xmlns:a16="http://schemas.microsoft.com/office/drawing/2014/main" id="{876B466E-53C8-491A-ADFA-FB2C5E32E405}"/>
              </a:ext>
            </a:extLst>
          </p:cNvPr>
          <p:cNvSpPr txBox="1"/>
          <p:nvPr/>
        </p:nvSpPr>
        <p:spPr>
          <a:xfrm>
            <a:off x="7736884" y="6518039"/>
            <a:ext cx="4455116" cy="307777"/>
          </a:xfrm>
          <a:prstGeom prst="rect">
            <a:avLst/>
          </a:prstGeom>
          <a:noFill/>
        </p:spPr>
        <p:txBody>
          <a:bodyPr wrap="square">
            <a:spAutoFit/>
          </a:bodyPr>
          <a:lstStyle/>
          <a:p>
            <a:r>
              <a:rPr lang="en-US" sz="1400" dirty="0">
                <a:hlinkClick r:id="rId2"/>
              </a:rPr>
              <a:t>http://hl7.org/fhir/us/medmorph/2022Jan/usecases.html</a:t>
            </a:r>
            <a:r>
              <a:rPr lang="en-US" sz="1400" dirty="0"/>
              <a:t> </a:t>
            </a:r>
          </a:p>
        </p:txBody>
      </p:sp>
      <p:grpSp>
        <p:nvGrpSpPr>
          <p:cNvPr id="2" name="Group 1" descr="Multiple boxes with arrows between them showing the direction of data flow">
            <a:extLst>
              <a:ext uri="{FF2B5EF4-FFF2-40B4-BE49-F238E27FC236}">
                <a16:creationId xmlns:a16="http://schemas.microsoft.com/office/drawing/2014/main" id="{C8700874-9913-4240-BCD2-FBAEB2876DD9}"/>
              </a:ext>
            </a:extLst>
          </p:cNvPr>
          <p:cNvGrpSpPr/>
          <p:nvPr/>
        </p:nvGrpSpPr>
        <p:grpSpPr>
          <a:xfrm>
            <a:off x="212359" y="1006720"/>
            <a:ext cx="9016250" cy="5504433"/>
            <a:chOff x="212359" y="1006720"/>
            <a:chExt cx="9016250" cy="5504433"/>
          </a:xfrm>
        </p:grpSpPr>
        <p:cxnSp>
          <p:nvCxnSpPr>
            <p:cNvPr id="7" name="Straight Arrow Connector 6">
              <a:extLst>
                <a:ext uri="{FF2B5EF4-FFF2-40B4-BE49-F238E27FC236}">
                  <a16:creationId xmlns:a16="http://schemas.microsoft.com/office/drawing/2014/main" id="{F7C3AA2D-A990-4FB3-9F66-A45106D8FEB2}"/>
                </a:ext>
              </a:extLst>
            </p:cNvPr>
            <p:cNvCxnSpPr>
              <a:cxnSpLocks/>
            </p:cNvCxnSpPr>
            <p:nvPr/>
          </p:nvCxnSpPr>
          <p:spPr>
            <a:xfrm flipV="1">
              <a:off x="4060631" y="5568536"/>
              <a:ext cx="1389557" cy="9690"/>
            </a:xfrm>
            <a:prstGeom prst="straightConnector1">
              <a:avLst/>
            </a:prstGeom>
            <a:noFill/>
            <a:ln w="9525" cap="flat" cmpd="sng" algn="ctr">
              <a:solidFill>
                <a:srgbClr val="549E39">
                  <a:shade val="50000"/>
                  <a:satMod val="103000"/>
                </a:srgbClr>
              </a:solidFill>
              <a:prstDash val="solid"/>
              <a:tailEnd type="triangle"/>
            </a:ln>
            <a:effectLst/>
          </p:spPr>
        </p:cxnSp>
        <p:sp>
          <p:nvSpPr>
            <p:cNvPr id="8" name="TextBox 7">
              <a:extLst>
                <a:ext uri="{FF2B5EF4-FFF2-40B4-BE49-F238E27FC236}">
                  <a16:creationId xmlns:a16="http://schemas.microsoft.com/office/drawing/2014/main" id="{C22FCEA3-4366-4AD4-9C8E-6917B0DFCE01}"/>
                </a:ext>
              </a:extLst>
            </p:cNvPr>
            <p:cNvSpPr txBox="1"/>
            <p:nvPr/>
          </p:nvSpPr>
          <p:spPr>
            <a:xfrm>
              <a:off x="212359" y="1006720"/>
              <a:ext cx="4072063" cy="5286441"/>
            </a:xfrm>
            <a:prstGeom prst="rect">
              <a:avLst/>
            </a:prstGeom>
            <a:noFill/>
            <a:ln w="9525">
              <a:solidFill>
                <a:srgbClr val="549E39"/>
              </a:solidFill>
              <a:prstDash val="lg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highlight>
                  <a:srgbClr val="FFFF00"/>
                </a:highlight>
                <a:uLnTx/>
                <a:uFillTx/>
                <a:latin typeface="Constantia"/>
              </a:endParaRPr>
            </a:p>
          </p:txBody>
        </p:sp>
        <p:grpSp>
          <p:nvGrpSpPr>
            <p:cNvPr id="9" name="Group 8">
              <a:extLst>
                <a:ext uri="{FF2B5EF4-FFF2-40B4-BE49-F238E27FC236}">
                  <a16:creationId xmlns:a16="http://schemas.microsoft.com/office/drawing/2014/main" id="{8CC04D83-C4CA-4979-9675-933512A8B90A}"/>
                </a:ext>
              </a:extLst>
            </p:cNvPr>
            <p:cNvGrpSpPr/>
            <p:nvPr/>
          </p:nvGrpSpPr>
          <p:grpSpPr>
            <a:xfrm>
              <a:off x="396780" y="1271806"/>
              <a:ext cx="8747380" cy="5079044"/>
              <a:chOff x="49127" y="1532226"/>
              <a:chExt cx="8747380" cy="5079044"/>
            </a:xfrm>
          </p:grpSpPr>
          <p:sp>
            <p:nvSpPr>
              <p:cNvPr id="10" name="Rectangle 9">
                <a:extLst>
                  <a:ext uri="{FF2B5EF4-FFF2-40B4-BE49-F238E27FC236}">
                    <a16:creationId xmlns:a16="http://schemas.microsoft.com/office/drawing/2014/main" id="{8D85A192-B8E9-44CC-B638-FE1FB207A37C}"/>
                  </a:ext>
                </a:extLst>
              </p:cNvPr>
              <p:cNvSpPr/>
              <p:nvPr/>
            </p:nvSpPr>
            <p:spPr>
              <a:xfrm>
                <a:off x="1872766" y="1532226"/>
                <a:ext cx="1811459"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nstantia"/>
                    <a:ea typeface="+mn-ea"/>
                    <a:cs typeface="+mn-cs"/>
                  </a:rPr>
                  <a:t>EHR</a:t>
                </a:r>
                <a:r>
                  <a:rPr kumimoji="0" lang="en-US" sz="1200" b="1" i="0" u="none" strike="noStrike" kern="0" cap="none" spc="0" normalizeH="0" baseline="0" noProof="0" dirty="0">
                    <a:ln>
                      <a:noFill/>
                    </a:ln>
                    <a:solidFill>
                      <a:srgbClr val="FF0000"/>
                    </a:solidFill>
                    <a:effectLst/>
                    <a:uLnTx/>
                    <a:uFillTx/>
                    <a:latin typeface="Constantia"/>
                    <a:ea typeface="+mn-ea"/>
                    <a:cs typeface="+mn-cs"/>
                  </a:rPr>
                  <a:t> </a:t>
                </a:r>
              </a:p>
            </p:txBody>
          </p:sp>
          <p:sp>
            <p:nvSpPr>
              <p:cNvPr id="11" name="Rectangle 10">
                <a:extLst>
                  <a:ext uri="{FF2B5EF4-FFF2-40B4-BE49-F238E27FC236}">
                    <a16:creationId xmlns:a16="http://schemas.microsoft.com/office/drawing/2014/main" id="{B8559E01-603D-40AC-8AE2-99B59A73CD2B}"/>
                  </a:ext>
                </a:extLst>
              </p:cNvPr>
              <p:cNvSpPr/>
              <p:nvPr/>
            </p:nvSpPr>
            <p:spPr>
              <a:xfrm>
                <a:off x="4889907" y="1535090"/>
                <a:ext cx="1282018" cy="1068796"/>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nstantia"/>
                    <a:ea typeface="+mn-ea"/>
                    <a:cs typeface="+mn-cs"/>
                  </a:rPr>
                  <a:t>Knowledge Artifact Repository</a:t>
                </a:r>
                <a:endParaRPr kumimoji="0" lang="en-US" sz="1200" b="1" i="0" u="none" strike="noStrike" kern="0" cap="none" spc="0" normalizeH="0" baseline="0" noProof="0" dirty="0">
                  <a:ln>
                    <a:noFill/>
                  </a:ln>
                  <a:solidFill>
                    <a:srgbClr val="000000"/>
                  </a:solidFill>
                  <a:effectLst/>
                  <a:uLnTx/>
                  <a:uFillTx/>
                  <a:latin typeface="Constantia"/>
                  <a:ea typeface="+mn-ea"/>
                  <a:cs typeface="+mn-cs"/>
                </a:endParaRPr>
              </a:p>
            </p:txBody>
          </p:sp>
          <p:pic>
            <p:nvPicPr>
              <p:cNvPr id="12" name="Picture 11">
                <a:extLst>
                  <a:ext uri="{FF2B5EF4-FFF2-40B4-BE49-F238E27FC236}">
                    <a16:creationId xmlns:a16="http://schemas.microsoft.com/office/drawing/2014/main" id="{E621E718-2DEB-4D45-925F-31232655D5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51" y="1728529"/>
                <a:ext cx="1017213" cy="682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ectangle 12">
                <a:extLst>
                  <a:ext uri="{FF2B5EF4-FFF2-40B4-BE49-F238E27FC236}">
                    <a16:creationId xmlns:a16="http://schemas.microsoft.com/office/drawing/2014/main" id="{E5DBF40C-F377-4B52-8B12-348DABCF068A}"/>
                  </a:ext>
                </a:extLst>
              </p:cNvPr>
              <p:cNvSpPr/>
              <p:nvPr/>
            </p:nvSpPr>
            <p:spPr>
              <a:xfrm>
                <a:off x="1905888" y="4566950"/>
                <a:ext cx="1811459" cy="1451681"/>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nstantia"/>
                    <a:ea typeface="+mn-ea"/>
                    <a:cs typeface="+mn-cs"/>
                  </a:rPr>
                  <a:t>Backend Services App</a:t>
                </a:r>
              </a:p>
            </p:txBody>
          </p:sp>
          <p:sp>
            <p:nvSpPr>
              <p:cNvPr id="14" name="Rectangle 13">
                <a:extLst>
                  <a:ext uri="{FF2B5EF4-FFF2-40B4-BE49-F238E27FC236}">
                    <a16:creationId xmlns:a16="http://schemas.microsoft.com/office/drawing/2014/main" id="{98A5CE02-FEEB-4B0D-9755-84BAB6B4396D}"/>
                  </a:ext>
                </a:extLst>
              </p:cNvPr>
              <p:cNvSpPr/>
              <p:nvPr/>
            </p:nvSpPr>
            <p:spPr>
              <a:xfrm>
                <a:off x="5105087" y="5541606"/>
                <a:ext cx="1089788"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nstantia"/>
                    <a:ea typeface="+mn-ea"/>
                    <a:cs typeface="+mn-cs"/>
                  </a:rPr>
                  <a:t>Trusted Third Party</a:t>
                </a:r>
              </a:p>
            </p:txBody>
          </p:sp>
          <p:sp>
            <p:nvSpPr>
              <p:cNvPr id="15" name="Rectangle 14">
                <a:extLst>
                  <a:ext uri="{FF2B5EF4-FFF2-40B4-BE49-F238E27FC236}">
                    <a16:creationId xmlns:a16="http://schemas.microsoft.com/office/drawing/2014/main" id="{3D162796-4D3E-4929-9C0D-349BC013AA90}"/>
                  </a:ext>
                </a:extLst>
              </p:cNvPr>
              <p:cNvSpPr/>
              <p:nvPr/>
            </p:nvSpPr>
            <p:spPr>
              <a:xfrm>
                <a:off x="49127" y="5115342"/>
                <a:ext cx="812776" cy="127762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nstantia"/>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nstantia"/>
                    <a:ea typeface="+mn-ea"/>
                    <a:cs typeface="+mn-cs"/>
                  </a:rPr>
                  <a:t>Trust Services</a:t>
                </a:r>
              </a:p>
            </p:txBody>
          </p:sp>
          <p:sp>
            <p:nvSpPr>
              <p:cNvPr id="16" name="Rectangle 15">
                <a:extLst>
                  <a:ext uri="{FF2B5EF4-FFF2-40B4-BE49-F238E27FC236}">
                    <a16:creationId xmlns:a16="http://schemas.microsoft.com/office/drawing/2014/main" id="{C90CF915-C89D-4B8D-A7CF-BA19C5B33374}"/>
                  </a:ext>
                </a:extLst>
              </p:cNvPr>
              <p:cNvSpPr/>
              <p:nvPr/>
            </p:nvSpPr>
            <p:spPr>
              <a:xfrm>
                <a:off x="7514489" y="4033729"/>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nstantia"/>
                    <a:ea typeface="+mn-ea"/>
                    <a:cs typeface="+mn-cs"/>
                  </a:rPr>
                  <a:t>Research Organization</a:t>
                </a:r>
              </a:p>
            </p:txBody>
          </p:sp>
          <p:sp>
            <p:nvSpPr>
              <p:cNvPr id="17" name="Rectangle 16">
                <a:extLst>
                  <a:ext uri="{FF2B5EF4-FFF2-40B4-BE49-F238E27FC236}">
                    <a16:creationId xmlns:a16="http://schemas.microsoft.com/office/drawing/2014/main" id="{733DF1C9-58EB-439D-9E77-7758E85DD85E}"/>
                  </a:ext>
                </a:extLst>
              </p:cNvPr>
              <p:cNvSpPr/>
              <p:nvPr/>
            </p:nvSpPr>
            <p:spPr>
              <a:xfrm>
                <a:off x="7505750" y="4826951"/>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nstantia"/>
                    <a:ea typeface="+mn-ea"/>
                    <a:cs typeface="+mn-cs"/>
                  </a:rPr>
                  <a:t>Public Health Agency</a:t>
                </a:r>
              </a:p>
            </p:txBody>
          </p:sp>
          <p:sp>
            <p:nvSpPr>
              <p:cNvPr id="18" name="TextBox 17">
                <a:extLst>
                  <a:ext uri="{FF2B5EF4-FFF2-40B4-BE49-F238E27FC236}">
                    <a16:creationId xmlns:a16="http://schemas.microsoft.com/office/drawing/2014/main" id="{2912208B-65C1-4D9A-8553-F68517972083}"/>
                  </a:ext>
                </a:extLst>
              </p:cNvPr>
              <p:cNvSpPr txBox="1"/>
              <p:nvPr/>
            </p:nvSpPr>
            <p:spPr>
              <a:xfrm>
                <a:off x="394378" y="2411316"/>
                <a:ext cx="659155"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prstClr val="black"/>
                    </a:solidFill>
                    <a:effectLst/>
                    <a:uLnTx/>
                    <a:uFillTx/>
                    <a:latin typeface="Constantia"/>
                  </a:rPr>
                  <a:t>Provider</a:t>
                </a:r>
              </a:p>
            </p:txBody>
          </p:sp>
        </p:grpSp>
        <p:sp>
          <p:nvSpPr>
            <p:cNvPr id="19" name="Rectangle 18">
              <a:extLst>
                <a:ext uri="{FF2B5EF4-FFF2-40B4-BE49-F238E27FC236}">
                  <a16:creationId xmlns:a16="http://schemas.microsoft.com/office/drawing/2014/main" id="{8E817273-4DB5-481B-ADC6-DE3B05D27749}"/>
                </a:ext>
              </a:extLst>
            </p:cNvPr>
            <p:cNvSpPr/>
            <p:nvPr/>
          </p:nvSpPr>
          <p:spPr>
            <a:xfrm>
              <a:off x="7847102" y="2980108"/>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nstantia"/>
                  <a:ea typeface="+mn-ea"/>
                  <a:cs typeface="+mn-cs"/>
                </a:rPr>
                <a:t>Data Repository</a:t>
              </a:r>
            </a:p>
          </p:txBody>
        </p:sp>
        <p:cxnSp>
          <p:nvCxnSpPr>
            <p:cNvPr id="20" name="Straight Arrow Connector 19">
              <a:extLst>
                <a:ext uri="{FF2B5EF4-FFF2-40B4-BE49-F238E27FC236}">
                  <a16:creationId xmlns:a16="http://schemas.microsoft.com/office/drawing/2014/main" id="{74D50248-C1B7-41DF-B7D1-C345F32179F7}"/>
                </a:ext>
              </a:extLst>
            </p:cNvPr>
            <p:cNvCxnSpPr>
              <a:cxnSpLocks/>
              <a:stCxn id="12" idx="3"/>
              <a:endCxn id="10" idx="1"/>
            </p:cNvCxnSpPr>
            <p:nvPr/>
          </p:nvCxnSpPr>
          <p:spPr>
            <a:xfrm flipV="1">
              <a:off x="1581017" y="1806639"/>
              <a:ext cx="639402" cy="2865"/>
            </a:xfrm>
            <a:prstGeom prst="straightConnector1">
              <a:avLst/>
            </a:prstGeom>
            <a:noFill/>
            <a:ln w="9525" cap="flat" cmpd="sng" algn="ctr">
              <a:solidFill>
                <a:srgbClr val="549E39">
                  <a:shade val="50000"/>
                  <a:satMod val="103000"/>
                </a:srgbClr>
              </a:solidFill>
              <a:prstDash val="solid"/>
              <a:tailEnd type="triangle"/>
            </a:ln>
            <a:effectLst/>
          </p:spPr>
        </p:cxnSp>
        <p:sp>
          <p:nvSpPr>
            <p:cNvPr id="21" name="TextBox 20">
              <a:extLst>
                <a:ext uri="{FF2B5EF4-FFF2-40B4-BE49-F238E27FC236}">
                  <a16:creationId xmlns:a16="http://schemas.microsoft.com/office/drawing/2014/main" id="{AF01C315-16A9-4799-877A-3F87586204B9}"/>
                </a:ext>
              </a:extLst>
            </p:cNvPr>
            <p:cNvSpPr txBox="1"/>
            <p:nvPr/>
          </p:nvSpPr>
          <p:spPr>
            <a:xfrm>
              <a:off x="1560031" y="1318680"/>
              <a:ext cx="657837" cy="369332"/>
            </a:xfrm>
            <a:prstGeom prst="rect">
              <a:avLst/>
            </a:prstGeom>
            <a:noFill/>
          </p:spPr>
          <p:txBody>
            <a:bodyPr wrap="square" rtlCol="0">
              <a:spAutoFit/>
            </a:bodyPr>
            <a:lstStyle/>
            <a:p>
              <a:pPr>
                <a:defRPr/>
              </a:pPr>
              <a:r>
                <a:rPr lang="en-US" sz="900" b="1" i="1" dirty="0">
                  <a:solidFill>
                    <a:prstClr val="black"/>
                  </a:solidFill>
                  <a:latin typeface="Constantia"/>
                </a:rPr>
                <a:t>Updates/Sign off</a:t>
              </a:r>
            </a:p>
          </p:txBody>
        </p:sp>
        <p:cxnSp>
          <p:nvCxnSpPr>
            <p:cNvPr id="22" name="Straight Arrow Connector 21">
              <a:extLst>
                <a:ext uri="{FF2B5EF4-FFF2-40B4-BE49-F238E27FC236}">
                  <a16:creationId xmlns:a16="http://schemas.microsoft.com/office/drawing/2014/main" id="{499DE949-1959-410B-A2C4-262E7E4E0D00}"/>
                </a:ext>
              </a:extLst>
            </p:cNvPr>
            <p:cNvCxnSpPr>
              <a:cxnSpLocks/>
            </p:cNvCxnSpPr>
            <p:nvPr/>
          </p:nvCxnSpPr>
          <p:spPr>
            <a:xfrm>
              <a:off x="2715090" y="2361022"/>
              <a:ext cx="0" cy="1940702"/>
            </a:xfrm>
            <a:prstGeom prst="straightConnector1">
              <a:avLst/>
            </a:prstGeom>
            <a:noFill/>
            <a:ln w="9525" cap="flat" cmpd="sng" algn="ctr">
              <a:solidFill>
                <a:srgbClr val="549E39">
                  <a:shade val="50000"/>
                  <a:satMod val="103000"/>
                </a:srgbClr>
              </a:solidFill>
              <a:prstDash val="solid"/>
              <a:tailEnd type="triangle"/>
            </a:ln>
            <a:effectLst/>
          </p:spPr>
        </p:cxnSp>
        <p:cxnSp>
          <p:nvCxnSpPr>
            <p:cNvPr id="23" name="Straight Arrow Connector 22">
              <a:extLst>
                <a:ext uri="{FF2B5EF4-FFF2-40B4-BE49-F238E27FC236}">
                  <a16:creationId xmlns:a16="http://schemas.microsoft.com/office/drawing/2014/main" id="{66A35315-2738-4C54-89C2-7B96EC1C2BD4}"/>
                </a:ext>
              </a:extLst>
            </p:cNvPr>
            <p:cNvCxnSpPr>
              <a:cxnSpLocks/>
            </p:cNvCxnSpPr>
            <p:nvPr/>
          </p:nvCxnSpPr>
          <p:spPr>
            <a:xfrm flipV="1">
              <a:off x="3067837" y="2346894"/>
              <a:ext cx="12132" cy="1954830"/>
            </a:xfrm>
            <a:prstGeom prst="straightConnector1">
              <a:avLst/>
            </a:prstGeom>
            <a:noFill/>
            <a:ln w="9525" cap="flat" cmpd="sng" algn="ctr">
              <a:solidFill>
                <a:srgbClr val="549E39">
                  <a:shade val="50000"/>
                  <a:satMod val="103000"/>
                </a:srgbClr>
              </a:solidFill>
              <a:prstDash val="solid"/>
              <a:tailEnd type="triangle"/>
            </a:ln>
            <a:effectLst/>
          </p:spPr>
        </p:cxnSp>
        <p:cxnSp>
          <p:nvCxnSpPr>
            <p:cNvPr id="24" name="Elbow Connector 50">
              <a:extLst>
                <a:ext uri="{FF2B5EF4-FFF2-40B4-BE49-F238E27FC236}">
                  <a16:creationId xmlns:a16="http://schemas.microsoft.com/office/drawing/2014/main" id="{7670B22C-D293-4F7E-9591-A1048932CC00}"/>
                </a:ext>
              </a:extLst>
            </p:cNvPr>
            <p:cNvCxnSpPr>
              <a:cxnSpLocks/>
            </p:cNvCxnSpPr>
            <p:nvPr/>
          </p:nvCxnSpPr>
          <p:spPr>
            <a:xfrm flipV="1">
              <a:off x="4050251" y="2351783"/>
              <a:ext cx="2406914" cy="2387124"/>
            </a:xfrm>
            <a:prstGeom prst="bentConnector3">
              <a:avLst>
                <a:gd name="adj1" fmla="val 100078"/>
              </a:avLst>
            </a:prstGeom>
            <a:noFill/>
            <a:ln w="9525" cap="flat" cmpd="sng" algn="ctr">
              <a:solidFill>
                <a:srgbClr val="549E39">
                  <a:shade val="50000"/>
                  <a:satMod val="103000"/>
                </a:srgbClr>
              </a:solidFill>
              <a:prstDash val="solid"/>
              <a:tailEnd type="triangle"/>
            </a:ln>
            <a:effectLst/>
          </p:spPr>
        </p:cxnSp>
        <p:cxnSp>
          <p:nvCxnSpPr>
            <p:cNvPr id="25" name="Elbow Connector 54">
              <a:extLst>
                <a:ext uri="{FF2B5EF4-FFF2-40B4-BE49-F238E27FC236}">
                  <a16:creationId xmlns:a16="http://schemas.microsoft.com/office/drawing/2014/main" id="{57D1F403-AFFC-4039-A7FB-76872D55E840}"/>
                </a:ext>
              </a:extLst>
            </p:cNvPr>
            <p:cNvCxnSpPr>
              <a:cxnSpLocks/>
            </p:cNvCxnSpPr>
            <p:nvPr/>
          </p:nvCxnSpPr>
          <p:spPr>
            <a:xfrm rot="5400000">
              <a:off x="3939627" y="2472816"/>
              <a:ext cx="2233803" cy="1991738"/>
            </a:xfrm>
            <a:prstGeom prst="bentConnector3">
              <a:avLst>
                <a:gd name="adj1" fmla="val 99773"/>
              </a:avLst>
            </a:prstGeom>
            <a:noFill/>
            <a:ln w="9525" cap="flat" cmpd="sng" algn="ctr">
              <a:solidFill>
                <a:srgbClr val="549E39">
                  <a:shade val="50000"/>
                  <a:satMod val="103000"/>
                </a:srgbClr>
              </a:solidFill>
              <a:prstDash val="solid"/>
              <a:tailEnd type="triangle"/>
            </a:ln>
            <a:effectLst/>
          </p:spPr>
        </p:cxnSp>
        <p:cxnSp>
          <p:nvCxnSpPr>
            <p:cNvPr id="26" name="Elbow Connector 75">
              <a:extLst>
                <a:ext uri="{FF2B5EF4-FFF2-40B4-BE49-F238E27FC236}">
                  <a16:creationId xmlns:a16="http://schemas.microsoft.com/office/drawing/2014/main" id="{DBAFBC69-2BEF-4F3B-8E46-0953FD05B71D}"/>
                </a:ext>
              </a:extLst>
            </p:cNvPr>
            <p:cNvCxnSpPr>
              <a:cxnSpLocks/>
            </p:cNvCxnSpPr>
            <p:nvPr/>
          </p:nvCxnSpPr>
          <p:spPr>
            <a:xfrm rot="10800000">
              <a:off x="3847006" y="5774954"/>
              <a:ext cx="1630544" cy="407526"/>
            </a:xfrm>
            <a:prstGeom prst="bentConnector3">
              <a:avLst>
                <a:gd name="adj1" fmla="val 100345"/>
              </a:avLst>
            </a:prstGeom>
            <a:noFill/>
            <a:ln w="9525" cap="flat" cmpd="sng" algn="ctr">
              <a:solidFill>
                <a:srgbClr val="549E39">
                  <a:shade val="50000"/>
                  <a:satMod val="103000"/>
                </a:srgbClr>
              </a:solidFill>
              <a:prstDash val="solid"/>
              <a:tailEnd type="triangle"/>
            </a:ln>
            <a:effectLst/>
          </p:spPr>
        </p:cxnSp>
        <p:cxnSp>
          <p:nvCxnSpPr>
            <p:cNvPr id="27" name="Elbow Connector 83">
              <a:extLst>
                <a:ext uri="{FF2B5EF4-FFF2-40B4-BE49-F238E27FC236}">
                  <a16:creationId xmlns:a16="http://schemas.microsoft.com/office/drawing/2014/main" id="{E9184D45-3EE0-414F-BE65-81E268A7D501}"/>
                </a:ext>
              </a:extLst>
            </p:cNvPr>
            <p:cNvCxnSpPr>
              <a:cxnSpLocks/>
              <a:stCxn id="13" idx="2"/>
            </p:cNvCxnSpPr>
            <p:nvPr/>
          </p:nvCxnSpPr>
          <p:spPr>
            <a:xfrm rot="5400000">
              <a:off x="2075012" y="4907498"/>
              <a:ext cx="233546" cy="1934972"/>
            </a:xfrm>
            <a:prstGeom prst="bentConnector2">
              <a:avLst/>
            </a:prstGeom>
            <a:noFill/>
            <a:ln w="9525" cap="flat" cmpd="sng" algn="ctr">
              <a:solidFill>
                <a:srgbClr val="549E39">
                  <a:shade val="50000"/>
                  <a:satMod val="103000"/>
                </a:srgbClr>
              </a:solidFill>
              <a:prstDash val="solid"/>
              <a:tailEnd type="triangle"/>
            </a:ln>
            <a:effectLst/>
          </p:spPr>
        </p:cxnSp>
        <p:cxnSp>
          <p:nvCxnSpPr>
            <p:cNvPr id="28" name="Elbow Connector 89">
              <a:extLst>
                <a:ext uri="{FF2B5EF4-FFF2-40B4-BE49-F238E27FC236}">
                  <a16:creationId xmlns:a16="http://schemas.microsoft.com/office/drawing/2014/main" id="{EAD55662-1BD1-4D32-BFF1-047E6256C949}"/>
                </a:ext>
              </a:extLst>
            </p:cNvPr>
            <p:cNvCxnSpPr>
              <a:cxnSpLocks/>
            </p:cNvCxnSpPr>
            <p:nvPr/>
          </p:nvCxnSpPr>
          <p:spPr>
            <a:xfrm flipV="1">
              <a:off x="1221766" y="4865237"/>
              <a:ext cx="1017205" cy="380703"/>
            </a:xfrm>
            <a:prstGeom prst="bentConnector3">
              <a:avLst>
                <a:gd name="adj1" fmla="val 50000"/>
              </a:avLst>
            </a:prstGeom>
            <a:noFill/>
            <a:ln w="9525" cap="flat" cmpd="sng" algn="ctr">
              <a:solidFill>
                <a:srgbClr val="549E39">
                  <a:shade val="50000"/>
                  <a:satMod val="103000"/>
                </a:srgbClr>
              </a:solidFill>
              <a:prstDash val="solid"/>
              <a:tailEnd type="triangle"/>
            </a:ln>
            <a:effectLst/>
          </p:spPr>
        </p:cxnSp>
        <p:cxnSp>
          <p:nvCxnSpPr>
            <p:cNvPr id="29" name="Straight Arrow Connector 28">
              <a:extLst>
                <a:ext uri="{FF2B5EF4-FFF2-40B4-BE49-F238E27FC236}">
                  <a16:creationId xmlns:a16="http://schemas.microsoft.com/office/drawing/2014/main" id="{236BEDDB-A9FB-4B8D-97D2-0B75FF230766}"/>
                </a:ext>
              </a:extLst>
            </p:cNvPr>
            <p:cNvCxnSpPr>
              <a:cxnSpLocks/>
            </p:cNvCxnSpPr>
            <p:nvPr/>
          </p:nvCxnSpPr>
          <p:spPr>
            <a:xfrm>
              <a:off x="4063696" y="4931781"/>
              <a:ext cx="3673188" cy="0"/>
            </a:xfrm>
            <a:prstGeom prst="straightConnector1">
              <a:avLst/>
            </a:prstGeom>
            <a:noFill/>
            <a:ln w="9525" cap="flat" cmpd="sng" algn="ctr">
              <a:solidFill>
                <a:srgbClr val="549E39">
                  <a:shade val="50000"/>
                  <a:satMod val="103000"/>
                </a:srgbClr>
              </a:solidFill>
              <a:prstDash val="solid"/>
              <a:tailEnd type="triangle"/>
            </a:ln>
            <a:effectLst/>
          </p:spPr>
        </p:cxnSp>
        <p:sp>
          <p:nvSpPr>
            <p:cNvPr id="30" name="TextBox 29">
              <a:extLst>
                <a:ext uri="{FF2B5EF4-FFF2-40B4-BE49-F238E27FC236}">
                  <a16:creationId xmlns:a16="http://schemas.microsoft.com/office/drawing/2014/main" id="{283BF73B-4910-4FB4-B3B8-85B87841F09D}"/>
                </a:ext>
              </a:extLst>
            </p:cNvPr>
            <p:cNvSpPr txBox="1"/>
            <p:nvPr/>
          </p:nvSpPr>
          <p:spPr>
            <a:xfrm>
              <a:off x="6734768" y="4729187"/>
              <a:ext cx="763370" cy="230832"/>
            </a:xfrm>
            <a:prstGeom prst="rect">
              <a:avLst/>
            </a:prstGeom>
            <a:noFill/>
          </p:spPr>
          <p:txBody>
            <a:bodyPr wrap="square" rtlCol="0">
              <a:spAutoFit/>
            </a:bodyPr>
            <a:lstStyle/>
            <a:p>
              <a:pPr>
                <a:defRPr/>
              </a:pPr>
              <a:r>
                <a:rPr lang="en-US" sz="900" b="1" i="1" dirty="0">
                  <a:solidFill>
                    <a:prstClr val="black"/>
                  </a:solidFill>
                  <a:latin typeface="Constantia"/>
                </a:rPr>
                <a:t>Report</a:t>
              </a:r>
            </a:p>
          </p:txBody>
        </p:sp>
        <p:sp>
          <p:nvSpPr>
            <p:cNvPr id="31" name="TextBox 30">
              <a:extLst>
                <a:ext uri="{FF2B5EF4-FFF2-40B4-BE49-F238E27FC236}">
                  <a16:creationId xmlns:a16="http://schemas.microsoft.com/office/drawing/2014/main" id="{EF8C2B31-92B1-4CF2-99AF-FE57E0A3BB8B}"/>
                </a:ext>
              </a:extLst>
            </p:cNvPr>
            <p:cNvSpPr txBox="1"/>
            <p:nvPr/>
          </p:nvSpPr>
          <p:spPr>
            <a:xfrm>
              <a:off x="2037359" y="5980255"/>
              <a:ext cx="1792478" cy="230832"/>
            </a:xfrm>
            <a:prstGeom prst="rect">
              <a:avLst/>
            </a:prstGeom>
            <a:noFill/>
          </p:spPr>
          <p:txBody>
            <a:bodyPr wrap="none" rtlCol="0">
              <a:spAutoFit/>
            </a:bodyPr>
            <a:lstStyle/>
            <a:p>
              <a:pPr>
                <a:defRPr/>
              </a:pPr>
              <a:r>
                <a:rPr lang="en-US" sz="900" b="1" i="1" dirty="0">
                  <a:solidFill>
                    <a:prstClr val="black"/>
                  </a:solidFill>
                  <a:latin typeface="Constantia"/>
                </a:rPr>
                <a:t>Report with Identifiable Data</a:t>
              </a:r>
            </a:p>
          </p:txBody>
        </p:sp>
        <p:sp>
          <p:nvSpPr>
            <p:cNvPr id="32" name="TextBox 31">
              <a:extLst>
                <a:ext uri="{FF2B5EF4-FFF2-40B4-BE49-F238E27FC236}">
                  <a16:creationId xmlns:a16="http://schemas.microsoft.com/office/drawing/2014/main" id="{2AB8704C-2BEB-4D64-ABBF-4DE029C7B02E}"/>
                </a:ext>
              </a:extLst>
            </p:cNvPr>
            <p:cNvSpPr txBox="1"/>
            <p:nvPr/>
          </p:nvSpPr>
          <p:spPr>
            <a:xfrm>
              <a:off x="1207140" y="4233954"/>
              <a:ext cx="1079142" cy="784830"/>
            </a:xfrm>
            <a:prstGeom prst="rect">
              <a:avLst/>
            </a:prstGeom>
            <a:noFill/>
          </p:spPr>
          <p:txBody>
            <a:bodyPr wrap="none" rtlCol="0">
              <a:spAutoFit/>
            </a:bodyPr>
            <a:lstStyle/>
            <a:p>
              <a:pPr>
                <a:defRPr/>
              </a:pPr>
              <a:r>
                <a:rPr lang="en-US" sz="900" b="1" i="1" dirty="0">
                  <a:solidFill>
                    <a:prstClr val="black"/>
                  </a:solidFill>
                  <a:latin typeface="Constantia"/>
                </a:rPr>
                <a:t>Report with </a:t>
              </a:r>
            </a:p>
            <a:p>
              <a:pPr>
                <a:defRPr/>
              </a:pPr>
              <a:r>
                <a:rPr lang="en-US" sz="900" b="1" i="1" dirty="0">
                  <a:solidFill>
                    <a:prstClr val="black"/>
                  </a:solidFill>
                  <a:latin typeface="Constantia"/>
                </a:rPr>
                <a:t>De-Identified/</a:t>
              </a:r>
              <a:br>
                <a:rPr lang="en-US" sz="900" b="1" i="1" dirty="0">
                  <a:solidFill>
                    <a:prstClr val="black"/>
                  </a:solidFill>
                  <a:latin typeface="Constantia"/>
                </a:rPr>
              </a:br>
              <a:r>
                <a:rPr lang="en-US" sz="900" b="1" i="1" dirty="0">
                  <a:solidFill>
                    <a:prstClr val="black"/>
                  </a:solidFill>
                  <a:latin typeface="Constantia"/>
                </a:rPr>
                <a:t>Pseudonymized/</a:t>
              </a:r>
              <a:br>
                <a:rPr lang="en-US" sz="900" b="1" i="1" dirty="0">
                  <a:solidFill>
                    <a:prstClr val="black"/>
                  </a:solidFill>
                  <a:latin typeface="Constantia"/>
                </a:rPr>
              </a:br>
              <a:r>
                <a:rPr lang="en-US" sz="900" b="1" i="1" dirty="0">
                  <a:solidFill>
                    <a:prstClr val="black"/>
                  </a:solidFill>
                  <a:latin typeface="Constantia"/>
                </a:rPr>
                <a:t>Anonymized</a:t>
              </a:r>
            </a:p>
            <a:p>
              <a:pPr>
                <a:defRPr/>
              </a:pPr>
              <a:r>
                <a:rPr lang="en-US" sz="900" b="1" i="1" dirty="0">
                  <a:solidFill>
                    <a:prstClr val="black"/>
                  </a:solidFill>
                  <a:latin typeface="Constantia"/>
                </a:rPr>
                <a:t>Data</a:t>
              </a:r>
            </a:p>
          </p:txBody>
        </p:sp>
        <p:cxnSp>
          <p:nvCxnSpPr>
            <p:cNvPr id="33" name="Straight Arrow Connector 32">
              <a:extLst>
                <a:ext uri="{FF2B5EF4-FFF2-40B4-BE49-F238E27FC236}">
                  <a16:creationId xmlns:a16="http://schemas.microsoft.com/office/drawing/2014/main" id="{52E70471-F27D-4ED0-B774-AE62215C033C}"/>
                </a:ext>
              </a:extLst>
            </p:cNvPr>
            <p:cNvCxnSpPr>
              <a:cxnSpLocks/>
            </p:cNvCxnSpPr>
            <p:nvPr/>
          </p:nvCxnSpPr>
          <p:spPr>
            <a:xfrm flipV="1">
              <a:off x="3906475" y="2355875"/>
              <a:ext cx="0" cy="1950996"/>
            </a:xfrm>
            <a:prstGeom prst="straightConnector1">
              <a:avLst/>
            </a:prstGeom>
            <a:noFill/>
            <a:ln w="9525" cap="flat" cmpd="sng" algn="ctr">
              <a:solidFill>
                <a:srgbClr val="549E39">
                  <a:shade val="50000"/>
                  <a:satMod val="103000"/>
                </a:srgbClr>
              </a:solidFill>
              <a:prstDash val="solid"/>
              <a:tailEnd type="triangle"/>
            </a:ln>
            <a:effectLst/>
          </p:spPr>
        </p:cxnSp>
        <p:sp>
          <p:nvSpPr>
            <p:cNvPr id="34" name="TextBox 33">
              <a:extLst>
                <a:ext uri="{FF2B5EF4-FFF2-40B4-BE49-F238E27FC236}">
                  <a16:creationId xmlns:a16="http://schemas.microsoft.com/office/drawing/2014/main" id="{5EA2C8FB-9BDC-494F-BDA3-6A5875E98A98}"/>
                </a:ext>
              </a:extLst>
            </p:cNvPr>
            <p:cNvSpPr txBox="1"/>
            <p:nvPr/>
          </p:nvSpPr>
          <p:spPr>
            <a:xfrm rot="5400000">
              <a:off x="3510513" y="3146270"/>
              <a:ext cx="1120820" cy="369332"/>
            </a:xfrm>
            <a:prstGeom prst="rect">
              <a:avLst/>
            </a:prstGeom>
            <a:noFill/>
          </p:spPr>
          <p:txBody>
            <a:bodyPr wrap="none" rtlCol="0">
              <a:spAutoFit/>
            </a:bodyPr>
            <a:lstStyle/>
            <a:p>
              <a:pPr>
                <a:defRPr/>
              </a:pPr>
              <a:br>
                <a:rPr lang="en-US" sz="900" b="1" i="1" dirty="0">
                  <a:solidFill>
                    <a:srgbClr val="000000"/>
                  </a:solidFill>
                  <a:latin typeface="Constantia"/>
                </a:rPr>
              </a:br>
              <a:r>
                <a:rPr lang="en-US" sz="900" b="1" i="1" dirty="0">
                  <a:solidFill>
                    <a:srgbClr val="000000"/>
                  </a:solidFill>
                  <a:latin typeface="Constantia"/>
                </a:rPr>
                <a:t> Report Response</a:t>
              </a:r>
            </a:p>
          </p:txBody>
        </p:sp>
        <p:sp>
          <p:nvSpPr>
            <p:cNvPr id="35" name="Rectangle 34">
              <a:extLst>
                <a:ext uri="{FF2B5EF4-FFF2-40B4-BE49-F238E27FC236}">
                  <a16:creationId xmlns:a16="http://schemas.microsoft.com/office/drawing/2014/main" id="{6105BFA6-62C6-49E0-9389-A7943B321599}"/>
                </a:ext>
              </a:extLst>
            </p:cNvPr>
            <p:cNvSpPr/>
            <p:nvPr/>
          </p:nvSpPr>
          <p:spPr>
            <a:xfrm>
              <a:off x="6704677" y="5193977"/>
              <a:ext cx="1093569" cy="230832"/>
            </a:xfrm>
            <a:prstGeom prst="rect">
              <a:avLst/>
            </a:prstGeom>
          </p:spPr>
          <p:txBody>
            <a:bodyPr wrap="none">
              <a:spAutoFit/>
            </a:bodyPr>
            <a:lstStyle/>
            <a:p>
              <a:pPr>
                <a:defRPr/>
              </a:pPr>
              <a:r>
                <a:rPr lang="en-US" sz="900" b="1" i="1" dirty="0">
                  <a:solidFill>
                    <a:prstClr val="black"/>
                  </a:solidFill>
                  <a:latin typeface="Constantia"/>
                </a:rPr>
                <a:t>Report Response</a:t>
              </a:r>
              <a:endParaRPr lang="en-US" dirty="0">
                <a:solidFill>
                  <a:prstClr val="black"/>
                </a:solidFill>
                <a:latin typeface="Constantia"/>
              </a:endParaRPr>
            </a:p>
          </p:txBody>
        </p:sp>
        <p:sp>
          <p:nvSpPr>
            <p:cNvPr id="36" name="Rectangle 35">
              <a:extLst>
                <a:ext uri="{FF2B5EF4-FFF2-40B4-BE49-F238E27FC236}">
                  <a16:creationId xmlns:a16="http://schemas.microsoft.com/office/drawing/2014/main" id="{6D7353AE-BEAF-4736-8A9C-1B83CC6D2B4F}"/>
                </a:ext>
              </a:extLst>
            </p:cNvPr>
            <p:cNvSpPr/>
            <p:nvPr/>
          </p:nvSpPr>
          <p:spPr>
            <a:xfrm>
              <a:off x="7746414" y="2887728"/>
              <a:ext cx="1482195" cy="2467868"/>
            </a:xfrm>
            <a:prstGeom prst="rect">
              <a:avLst/>
            </a:prstGeom>
            <a:no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onstantia"/>
                <a:ea typeface="+mn-ea"/>
                <a:cs typeface="+mn-cs"/>
              </a:endParaRPr>
            </a:p>
          </p:txBody>
        </p:sp>
        <p:cxnSp>
          <p:nvCxnSpPr>
            <p:cNvPr id="37" name="Straight Arrow Connector 36">
              <a:extLst>
                <a:ext uri="{FF2B5EF4-FFF2-40B4-BE49-F238E27FC236}">
                  <a16:creationId xmlns:a16="http://schemas.microsoft.com/office/drawing/2014/main" id="{0A1B4F06-4240-48E2-895F-94A6BDC5289F}"/>
                </a:ext>
              </a:extLst>
            </p:cNvPr>
            <p:cNvCxnSpPr>
              <a:cxnSpLocks/>
            </p:cNvCxnSpPr>
            <p:nvPr/>
          </p:nvCxnSpPr>
          <p:spPr>
            <a:xfrm flipH="1">
              <a:off x="4071187" y="5154410"/>
              <a:ext cx="3675227" cy="0"/>
            </a:xfrm>
            <a:prstGeom prst="straightConnector1">
              <a:avLst/>
            </a:prstGeom>
            <a:noFill/>
            <a:ln w="9525" cap="flat" cmpd="sng" algn="ctr">
              <a:solidFill>
                <a:srgbClr val="549E39">
                  <a:shade val="50000"/>
                  <a:satMod val="103000"/>
                </a:srgbClr>
              </a:solidFill>
              <a:prstDash val="solid"/>
              <a:tailEnd type="triangle"/>
            </a:ln>
            <a:effectLst/>
          </p:spPr>
        </p:cxnSp>
        <p:cxnSp>
          <p:nvCxnSpPr>
            <p:cNvPr id="38" name="Elbow Connector 25">
              <a:extLst>
                <a:ext uri="{FF2B5EF4-FFF2-40B4-BE49-F238E27FC236}">
                  <a16:creationId xmlns:a16="http://schemas.microsoft.com/office/drawing/2014/main" id="{9E0C17C3-492A-408A-BB78-82478B3DF531}"/>
                </a:ext>
              </a:extLst>
            </p:cNvPr>
            <p:cNvCxnSpPr>
              <a:cxnSpLocks/>
            </p:cNvCxnSpPr>
            <p:nvPr/>
          </p:nvCxnSpPr>
          <p:spPr>
            <a:xfrm flipV="1">
              <a:off x="6544820" y="5370238"/>
              <a:ext cx="1636393" cy="404716"/>
            </a:xfrm>
            <a:prstGeom prst="bentConnector3">
              <a:avLst>
                <a:gd name="adj1" fmla="val 100164"/>
              </a:avLst>
            </a:prstGeom>
            <a:noFill/>
            <a:ln w="9525" cap="flat" cmpd="sng" algn="ctr">
              <a:solidFill>
                <a:srgbClr val="549E39">
                  <a:shade val="50000"/>
                  <a:satMod val="103000"/>
                </a:srgbClr>
              </a:solidFill>
              <a:prstDash val="solid"/>
              <a:tailEnd type="triangle"/>
            </a:ln>
            <a:effectLst/>
          </p:spPr>
        </p:cxnSp>
        <p:cxnSp>
          <p:nvCxnSpPr>
            <p:cNvPr id="39" name="Elbow Connector 38">
              <a:extLst>
                <a:ext uri="{FF2B5EF4-FFF2-40B4-BE49-F238E27FC236}">
                  <a16:creationId xmlns:a16="http://schemas.microsoft.com/office/drawing/2014/main" id="{9CE860B8-4F84-4856-AD4C-53AEF7F1A06D}"/>
                </a:ext>
              </a:extLst>
            </p:cNvPr>
            <p:cNvCxnSpPr>
              <a:cxnSpLocks/>
            </p:cNvCxnSpPr>
            <p:nvPr/>
          </p:nvCxnSpPr>
          <p:spPr>
            <a:xfrm flipV="1">
              <a:off x="6531961" y="5370239"/>
              <a:ext cx="2403276" cy="900785"/>
            </a:xfrm>
            <a:prstGeom prst="bentConnector3">
              <a:avLst>
                <a:gd name="adj1" fmla="val 100154"/>
              </a:avLst>
            </a:prstGeom>
            <a:noFill/>
            <a:ln w="9525" cap="flat" cmpd="sng" algn="ctr">
              <a:solidFill>
                <a:srgbClr val="549E39">
                  <a:shade val="50000"/>
                  <a:satMod val="103000"/>
                </a:srgbClr>
              </a:solidFill>
              <a:prstDash val="solid"/>
              <a:headEnd type="triangle"/>
              <a:tailEnd type="none"/>
            </a:ln>
            <a:effectLst/>
          </p:spPr>
        </p:cxnSp>
        <p:sp>
          <p:nvSpPr>
            <p:cNvPr id="40" name="TextBox 39">
              <a:extLst>
                <a:ext uri="{FF2B5EF4-FFF2-40B4-BE49-F238E27FC236}">
                  <a16:creationId xmlns:a16="http://schemas.microsoft.com/office/drawing/2014/main" id="{16687D2A-8856-4DC6-B4B7-2E9EBD03B3B8}"/>
                </a:ext>
              </a:extLst>
            </p:cNvPr>
            <p:cNvSpPr txBox="1"/>
            <p:nvPr/>
          </p:nvSpPr>
          <p:spPr>
            <a:xfrm>
              <a:off x="6557359" y="3765587"/>
              <a:ext cx="951272" cy="507831"/>
            </a:xfrm>
            <a:prstGeom prst="rect">
              <a:avLst/>
            </a:prstGeom>
            <a:noFill/>
          </p:spPr>
          <p:txBody>
            <a:bodyPr wrap="square" rtlCol="0">
              <a:spAutoFit/>
            </a:bodyPr>
            <a:lstStyle/>
            <a:p>
              <a:pPr>
                <a:defRPr/>
              </a:pPr>
              <a:r>
                <a:rPr lang="en-US" sz="900" b="1" i="1" dirty="0">
                  <a:solidFill>
                    <a:prstClr val="black"/>
                  </a:solidFill>
                  <a:latin typeface="Constantia"/>
                </a:rPr>
                <a:t>Knowledge Artifact Query</a:t>
              </a:r>
            </a:p>
          </p:txBody>
        </p:sp>
        <p:sp>
          <p:nvSpPr>
            <p:cNvPr id="41" name="TextBox 40">
              <a:extLst>
                <a:ext uri="{FF2B5EF4-FFF2-40B4-BE49-F238E27FC236}">
                  <a16:creationId xmlns:a16="http://schemas.microsoft.com/office/drawing/2014/main" id="{E8EFBBE4-88CA-4A76-A439-4039E586E210}"/>
                </a:ext>
              </a:extLst>
            </p:cNvPr>
            <p:cNvSpPr txBox="1"/>
            <p:nvPr/>
          </p:nvSpPr>
          <p:spPr>
            <a:xfrm>
              <a:off x="1258740" y="6280321"/>
              <a:ext cx="2110520" cy="230832"/>
            </a:xfrm>
            <a:prstGeom prst="rect">
              <a:avLst/>
            </a:prstGeom>
            <a:noFill/>
          </p:spPr>
          <p:txBody>
            <a:bodyPr wrap="square" rtlCol="0">
              <a:spAutoFit/>
            </a:bodyPr>
            <a:lstStyle/>
            <a:p>
              <a:pPr>
                <a:defRPr/>
              </a:pPr>
              <a:r>
                <a:rPr lang="en-US" sz="900" b="1" i="1" dirty="0">
                  <a:solidFill>
                    <a:prstClr val="black"/>
                  </a:solidFill>
                  <a:latin typeface="Constantia"/>
                </a:rPr>
                <a:t>Health Care Organization Firewall</a:t>
              </a:r>
            </a:p>
          </p:txBody>
        </p:sp>
        <p:cxnSp>
          <p:nvCxnSpPr>
            <p:cNvPr id="42" name="Elbow Connector 7">
              <a:extLst>
                <a:ext uri="{FF2B5EF4-FFF2-40B4-BE49-F238E27FC236}">
                  <a16:creationId xmlns:a16="http://schemas.microsoft.com/office/drawing/2014/main" id="{9C105988-084E-442C-B00B-A4E8E35078A0}"/>
                </a:ext>
              </a:extLst>
            </p:cNvPr>
            <p:cNvCxnSpPr>
              <a:cxnSpLocks/>
              <a:stCxn id="36" idx="0"/>
              <a:endCxn id="11" idx="3"/>
            </p:cNvCxnSpPr>
            <p:nvPr/>
          </p:nvCxnSpPr>
          <p:spPr>
            <a:xfrm rot="16200000" flipV="1">
              <a:off x="6964215" y="1364432"/>
              <a:ext cx="1078660" cy="1967933"/>
            </a:xfrm>
            <a:prstGeom prst="bentConnector2">
              <a:avLst/>
            </a:prstGeom>
            <a:noFill/>
            <a:ln w="9525" cap="flat" cmpd="sng" algn="ctr">
              <a:solidFill>
                <a:srgbClr val="549E39">
                  <a:shade val="50000"/>
                  <a:satMod val="103000"/>
                </a:srgbClr>
              </a:solidFill>
              <a:prstDash val="solid"/>
              <a:tailEnd type="triangle"/>
            </a:ln>
            <a:effectLst/>
          </p:spPr>
        </p:cxnSp>
        <p:sp>
          <p:nvSpPr>
            <p:cNvPr id="43" name="TextBox 42">
              <a:extLst>
                <a:ext uri="{FF2B5EF4-FFF2-40B4-BE49-F238E27FC236}">
                  <a16:creationId xmlns:a16="http://schemas.microsoft.com/office/drawing/2014/main" id="{AA3A541B-B302-43DC-BF4D-2E1B352FDCB8}"/>
                </a:ext>
              </a:extLst>
            </p:cNvPr>
            <p:cNvSpPr txBox="1"/>
            <p:nvPr/>
          </p:nvSpPr>
          <p:spPr>
            <a:xfrm>
              <a:off x="6572132" y="1588073"/>
              <a:ext cx="2071401" cy="230832"/>
            </a:xfrm>
            <a:prstGeom prst="rect">
              <a:avLst/>
            </a:prstGeom>
            <a:noFill/>
          </p:spPr>
          <p:txBody>
            <a:bodyPr wrap="none" rtlCol="0">
              <a:spAutoFit/>
            </a:bodyPr>
            <a:lstStyle/>
            <a:p>
              <a:pPr>
                <a:defRPr/>
              </a:pPr>
              <a:r>
                <a:rPr lang="en-US" sz="900" b="1" i="1" dirty="0">
                  <a:solidFill>
                    <a:prstClr val="black"/>
                  </a:solidFill>
                  <a:latin typeface="Constantia"/>
                </a:rPr>
                <a:t>Create/Update Knowledge Artifact</a:t>
              </a:r>
            </a:p>
          </p:txBody>
        </p:sp>
        <p:cxnSp>
          <p:nvCxnSpPr>
            <p:cNvPr id="44" name="Elbow Connector 53">
              <a:extLst>
                <a:ext uri="{FF2B5EF4-FFF2-40B4-BE49-F238E27FC236}">
                  <a16:creationId xmlns:a16="http://schemas.microsoft.com/office/drawing/2014/main" id="{72E8FACB-6071-4221-9331-03954F89676B}"/>
                </a:ext>
              </a:extLst>
            </p:cNvPr>
            <p:cNvCxnSpPr>
              <a:cxnSpLocks/>
              <a:stCxn id="11" idx="1"/>
              <a:endCxn id="10" idx="3"/>
            </p:cNvCxnSpPr>
            <p:nvPr/>
          </p:nvCxnSpPr>
          <p:spPr>
            <a:xfrm rot="10800000">
              <a:off x="4031878" y="1806638"/>
              <a:ext cx="1205682" cy="2430"/>
            </a:xfrm>
            <a:prstGeom prst="bentConnector3">
              <a:avLst>
                <a:gd name="adj1" fmla="val 50000"/>
              </a:avLst>
            </a:prstGeom>
            <a:noFill/>
            <a:ln w="9525" cap="flat" cmpd="sng" algn="ctr">
              <a:solidFill>
                <a:srgbClr val="549E39">
                  <a:shade val="50000"/>
                  <a:satMod val="103000"/>
                </a:srgbClr>
              </a:solidFill>
              <a:prstDash val="dash"/>
              <a:tailEnd type="triangle"/>
            </a:ln>
            <a:effectLst/>
          </p:spPr>
        </p:cxnSp>
        <p:cxnSp>
          <p:nvCxnSpPr>
            <p:cNvPr id="45" name="Elbow Connector 55">
              <a:extLst>
                <a:ext uri="{FF2B5EF4-FFF2-40B4-BE49-F238E27FC236}">
                  <a16:creationId xmlns:a16="http://schemas.microsoft.com/office/drawing/2014/main" id="{333CC8CB-2B91-4BBF-B0E6-8373AEC05F5C}"/>
                </a:ext>
              </a:extLst>
            </p:cNvPr>
            <p:cNvCxnSpPr>
              <a:cxnSpLocks/>
            </p:cNvCxnSpPr>
            <p:nvPr/>
          </p:nvCxnSpPr>
          <p:spPr>
            <a:xfrm rot="5400000">
              <a:off x="3683227" y="2734852"/>
              <a:ext cx="2067249" cy="1291329"/>
            </a:xfrm>
            <a:prstGeom prst="bentConnector3">
              <a:avLst>
                <a:gd name="adj1" fmla="val 99762"/>
              </a:avLst>
            </a:prstGeom>
            <a:noFill/>
            <a:ln w="9525" cap="flat" cmpd="sng" algn="ctr">
              <a:solidFill>
                <a:srgbClr val="549E39">
                  <a:shade val="50000"/>
                  <a:satMod val="103000"/>
                </a:srgbClr>
              </a:solidFill>
              <a:prstDash val="dash"/>
              <a:tailEnd type="triangle"/>
            </a:ln>
            <a:effectLst/>
          </p:spPr>
        </p:cxnSp>
        <p:sp>
          <p:nvSpPr>
            <p:cNvPr id="46" name="TextBox 45">
              <a:extLst>
                <a:ext uri="{FF2B5EF4-FFF2-40B4-BE49-F238E27FC236}">
                  <a16:creationId xmlns:a16="http://schemas.microsoft.com/office/drawing/2014/main" id="{FC8BE0B2-C773-48A8-A09F-9662A59A1E49}"/>
                </a:ext>
              </a:extLst>
            </p:cNvPr>
            <p:cNvSpPr txBox="1"/>
            <p:nvPr/>
          </p:nvSpPr>
          <p:spPr>
            <a:xfrm>
              <a:off x="4477311" y="1590444"/>
              <a:ext cx="184731" cy="230832"/>
            </a:xfrm>
            <a:prstGeom prst="rect">
              <a:avLst/>
            </a:prstGeom>
            <a:noFill/>
          </p:spPr>
          <p:txBody>
            <a:bodyPr wrap="none" rtlCol="0">
              <a:spAutoFit/>
            </a:bodyPr>
            <a:lstStyle/>
            <a:p>
              <a:pPr>
                <a:defRPr/>
              </a:pPr>
              <a:endParaRPr lang="en-US" sz="900" b="1" i="1" dirty="0">
                <a:solidFill>
                  <a:prstClr val="black"/>
                </a:solidFill>
                <a:latin typeface="Constantia"/>
              </a:endParaRPr>
            </a:p>
          </p:txBody>
        </p:sp>
        <p:sp>
          <p:nvSpPr>
            <p:cNvPr id="47" name="TextBox 46">
              <a:extLst>
                <a:ext uri="{FF2B5EF4-FFF2-40B4-BE49-F238E27FC236}">
                  <a16:creationId xmlns:a16="http://schemas.microsoft.com/office/drawing/2014/main" id="{FF1F2E83-3FB8-46BF-BC13-E3F10FE2B714}"/>
                </a:ext>
              </a:extLst>
            </p:cNvPr>
            <p:cNvSpPr txBox="1"/>
            <p:nvPr/>
          </p:nvSpPr>
          <p:spPr>
            <a:xfrm>
              <a:off x="5129401" y="2489809"/>
              <a:ext cx="184731" cy="230832"/>
            </a:xfrm>
            <a:prstGeom prst="rect">
              <a:avLst/>
            </a:prstGeom>
            <a:noFill/>
          </p:spPr>
          <p:txBody>
            <a:bodyPr wrap="none" rtlCol="0">
              <a:spAutoFit/>
            </a:bodyPr>
            <a:lstStyle/>
            <a:p>
              <a:pPr>
                <a:defRPr/>
              </a:pPr>
              <a:endParaRPr lang="en-US" sz="900" b="1" i="1" dirty="0">
                <a:solidFill>
                  <a:prstClr val="black"/>
                </a:solidFill>
                <a:latin typeface="Constantia"/>
              </a:endParaRPr>
            </a:p>
          </p:txBody>
        </p:sp>
        <p:sp>
          <p:nvSpPr>
            <p:cNvPr id="48" name="TextBox 47">
              <a:extLst>
                <a:ext uri="{FF2B5EF4-FFF2-40B4-BE49-F238E27FC236}">
                  <a16:creationId xmlns:a16="http://schemas.microsoft.com/office/drawing/2014/main" id="{E39BCBF8-C976-4018-B225-498A0F53987F}"/>
                </a:ext>
              </a:extLst>
            </p:cNvPr>
            <p:cNvSpPr txBox="1"/>
            <p:nvPr/>
          </p:nvSpPr>
          <p:spPr>
            <a:xfrm>
              <a:off x="4309446" y="1032152"/>
              <a:ext cx="867044" cy="646331"/>
            </a:xfrm>
            <a:prstGeom prst="rect">
              <a:avLst/>
            </a:prstGeom>
            <a:noFill/>
          </p:spPr>
          <p:txBody>
            <a:bodyPr wrap="square" rtlCol="0">
              <a:spAutoFit/>
            </a:bodyPr>
            <a:lstStyle/>
            <a:p>
              <a:pPr>
                <a:defRPr/>
              </a:pPr>
              <a:r>
                <a:rPr lang="en-US" sz="900" b="1" i="1" dirty="0">
                  <a:solidFill>
                    <a:prstClr val="black"/>
                  </a:solidFill>
                  <a:latin typeface="Constantia"/>
                </a:rPr>
                <a:t>Knowledge Artifact</a:t>
              </a:r>
            </a:p>
            <a:p>
              <a:pPr>
                <a:defRPr/>
              </a:pPr>
              <a:r>
                <a:rPr lang="en-US" sz="900" b="1" i="1" dirty="0">
                  <a:solidFill>
                    <a:prstClr val="black"/>
                  </a:solidFill>
                  <a:latin typeface="Constantia"/>
                </a:rPr>
                <a:t>Change Notification</a:t>
              </a:r>
            </a:p>
          </p:txBody>
        </p:sp>
        <p:sp>
          <p:nvSpPr>
            <p:cNvPr id="49" name="TextBox 48">
              <a:extLst>
                <a:ext uri="{FF2B5EF4-FFF2-40B4-BE49-F238E27FC236}">
                  <a16:creationId xmlns:a16="http://schemas.microsoft.com/office/drawing/2014/main" id="{CF501136-420D-4F9C-9303-EEAA0D33FE0C}"/>
                </a:ext>
              </a:extLst>
            </p:cNvPr>
            <p:cNvSpPr txBox="1"/>
            <p:nvPr/>
          </p:nvSpPr>
          <p:spPr>
            <a:xfrm>
              <a:off x="4560672" y="2324507"/>
              <a:ext cx="867044" cy="646331"/>
            </a:xfrm>
            <a:prstGeom prst="rect">
              <a:avLst/>
            </a:prstGeom>
            <a:noFill/>
          </p:spPr>
          <p:txBody>
            <a:bodyPr wrap="square" rtlCol="0">
              <a:spAutoFit/>
            </a:bodyPr>
            <a:lstStyle/>
            <a:p>
              <a:pPr>
                <a:defRPr/>
              </a:pPr>
              <a:r>
                <a:rPr lang="en-US" sz="900" b="1" i="1" dirty="0">
                  <a:solidFill>
                    <a:prstClr val="black"/>
                  </a:solidFill>
                  <a:latin typeface="Constantia"/>
                </a:rPr>
                <a:t>Knowledge Artifact</a:t>
              </a:r>
            </a:p>
            <a:p>
              <a:pPr>
                <a:defRPr/>
              </a:pPr>
              <a:r>
                <a:rPr lang="en-US" sz="900" b="1" i="1" dirty="0">
                  <a:solidFill>
                    <a:prstClr val="black"/>
                  </a:solidFill>
                  <a:latin typeface="Constantia"/>
                </a:rPr>
                <a:t>Change Notification</a:t>
              </a:r>
            </a:p>
          </p:txBody>
        </p:sp>
        <p:cxnSp>
          <p:nvCxnSpPr>
            <p:cNvPr id="50" name="Straight Arrow Connector 49">
              <a:extLst>
                <a:ext uri="{FF2B5EF4-FFF2-40B4-BE49-F238E27FC236}">
                  <a16:creationId xmlns:a16="http://schemas.microsoft.com/office/drawing/2014/main" id="{0CD22BF8-374D-48FD-BDED-B194C1E1A824}"/>
                </a:ext>
              </a:extLst>
            </p:cNvPr>
            <p:cNvCxnSpPr>
              <a:cxnSpLocks/>
            </p:cNvCxnSpPr>
            <p:nvPr/>
          </p:nvCxnSpPr>
          <p:spPr>
            <a:xfrm flipV="1">
              <a:off x="2343461" y="2351784"/>
              <a:ext cx="0" cy="1951986"/>
            </a:xfrm>
            <a:prstGeom prst="straightConnector1">
              <a:avLst/>
            </a:prstGeom>
            <a:noFill/>
            <a:ln w="9525" cap="flat" cmpd="sng" algn="ctr">
              <a:solidFill>
                <a:srgbClr val="549E39">
                  <a:shade val="50000"/>
                  <a:satMod val="103000"/>
                </a:srgbClr>
              </a:solidFill>
              <a:prstDash val="solid"/>
              <a:tailEnd type="triangle"/>
            </a:ln>
            <a:effectLst/>
          </p:spPr>
        </p:cxnSp>
        <p:sp>
          <p:nvSpPr>
            <p:cNvPr id="51" name="TextBox 50">
              <a:extLst>
                <a:ext uri="{FF2B5EF4-FFF2-40B4-BE49-F238E27FC236}">
                  <a16:creationId xmlns:a16="http://schemas.microsoft.com/office/drawing/2014/main" id="{78A191D0-503D-4877-BE9C-010E0E005F87}"/>
                </a:ext>
              </a:extLst>
            </p:cNvPr>
            <p:cNvSpPr txBox="1"/>
            <p:nvPr/>
          </p:nvSpPr>
          <p:spPr>
            <a:xfrm>
              <a:off x="5331894" y="2925657"/>
              <a:ext cx="902416" cy="663470"/>
            </a:xfrm>
            <a:prstGeom prst="rect">
              <a:avLst/>
            </a:prstGeom>
            <a:noFill/>
          </p:spPr>
          <p:txBody>
            <a:bodyPr wrap="square" rtlCol="0">
              <a:spAutoFit/>
            </a:bodyPr>
            <a:lstStyle/>
            <a:p>
              <a:pPr>
                <a:defRPr/>
              </a:pPr>
              <a:r>
                <a:rPr lang="en-US" sz="900" b="1" i="1" dirty="0">
                  <a:solidFill>
                    <a:prstClr val="black"/>
                  </a:solidFill>
                  <a:latin typeface="Constantia"/>
                </a:rPr>
                <a:t>Knowledge Artifact Query</a:t>
              </a:r>
            </a:p>
            <a:p>
              <a:pPr>
                <a:defRPr/>
              </a:pPr>
              <a:r>
                <a:rPr lang="en-US" sz="900" b="1" i="1" dirty="0">
                  <a:solidFill>
                    <a:prstClr val="black"/>
                  </a:solidFill>
                  <a:latin typeface="Constantia"/>
                </a:rPr>
                <a:t>Response</a:t>
              </a:r>
            </a:p>
          </p:txBody>
        </p:sp>
        <p:sp>
          <p:nvSpPr>
            <p:cNvPr id="52" name="TextBox 51">
              <a:extLst>
                <a:ext uri="{FF2B5EF4-FFF2-40B4-BE49-F238E27FC236}">
                  <a16:creationId xmlns:a16="http://schemas.microsoft.com/office/drawing/2014/main" id="{81FD0AF9-BA01-4417-A9A9-4EF23480241A}"/>
                </a:ext>
              </a:extLst>
            </p:cNvPr>
            <p:cNvSpPr txBox="1"/>
            <p:nvPr/>
          </p:nvSpPr>
          <p:spPr>
            <a:xfrm>
              <a:off x="1685418" y="1610635"/>
              <a:ext cx="184731" cy="230832"/>
            </a:xfrm>
            <a:prstGeom prst="rect">
              <a:avLst/>
            </a:prstGeom>
            <a:noFill/>
          </p:spPr>
          <p:txBody>
            <a:bodyPr wrap="none" rtlCol="0">
              <a:spAutoFit/>
            </a:bodyPr>
            <a:lstStyle/>
            <a:p>
              <a:pPr>
                <a:defRPr/>
              </a:pPr>
              <a:endParaRPr lang="en-US" sz="900" b="1" i="1" dirty="0">
                <a:solidFill>
                  <a:prstClr val="black"/>
                </a:solidFill>
                <a:latin typeface="Constantia"/>
              </a:endParaRPr>
            </a:p>
          </p:txBody>
        </p:sp>
        <p:sp>
          <p:nvSpPr>
            <p:cNvPr id="53" name="TextBox 52">
              <a:extLst>
                <a:ext uri="{FF2B5EF4-FFF2-40B4-BE49-F238E27FC236}">
                  <a16:creationId xmlns:a16="http://schemas.microsoft.com/office/drawing/2014/main" id="{1CA36A7B-67A7-4509-8248-E5EC706F1B53}"/>
                </a:ext>
              </a:extLst>
            </p:cNvPr>
            <p:cNvSpPr txBox="1"/>
            <p:nvPr/>
          </p:nvSpPr>
          <p:spPr>
            <a:xfrm rot="5400000">
              <a:off x="2062446" y="3448284"/>
              <a:ext cx="1563248" cy="230832"/>
            </a:xfrm>
            <a:prstGeom prst="rect">
              <a:avLst/>
            </a:prstGeom>
            <a:noFill/>
          </p:spPr>
          <p:txBody>
            <a:bodyPr wrap="none" rtlCol="0">
              <a:spAutoFit/>
            </a:bodyPr>
            <a:lstStyle/>
            <a:p>
              <a:pPr>
                <a:defRPr/>
              </a:pPr>
              <a:r>
                <a:rPr lang="en-US" sz="900" b="1" i="1" dirty="0">
                  <a:solidFill>
                    <a:srgbClr val="000000"/>
                  </a:solidFill>
                  <a:latin typeface="Constantia"/>
                </a:rPr>
                <a:t>Subscription Notification</a:t>
              </a:r>
            </a:p>
          </p:txBody>
        </p:sp>
        <p:sp>
          <p:nvSpPr>
            <p:cNvPr id="54" name="TextBox 53">
              <a:extLst>
                <a:ext uri="{FF2B5EF4-FFF2-40B4-BE49-F238E27FC236}">
                  <a16:creationId xmlns:a16="http://schemas.microsoft.com/office/drawing/2014/main" id="{9FA96A89-BCB8-4DF9-AF82-F11B55A17FE3}"/>
                </a:ext>
              </a:extLst>
            </p:cNvPr>
            <p:cNvSpPr txBox="1"/>
            <p:nvPr/>
          </p:nvSpPr>
          <p:spPr>
            <a:xfrm rot="5400000">
              <a:off x="1782129" y="3372153"/>
              <a:ext cx="1380506" cy="230832"/>
            </a:xfrm>
            <a:prstGeom prst="rect">
              <a:avLst/>
            </a:prstGeom>
            <a:noFill/>
          </p:spPr>
          <p:txBody>
            <a:bodyPr wrap="none" rtlCol="0">
              <a:spAutoFit/>
            </a:bodyPr>
            <a:lstStyle/>
            <a:p>
              <a:pPr>
                <a:defRPr/>
              </a:pPr>
              <a:r>
                <a:rPr lang="en-US" sz="900" b="1" i="1" dirty="0">
                  <a:solidFill>
                    <a:srgbClr val="000000"/>
                  </a:solidFill>
                  <a:latin typeface="Constantia"/>
                </a:rPr>
                <a:t>Subscription Creation</a:t>
              </a:r>
            </a:p>
          </p:txBody>
        </p:sp>
        <p:sp>
          <p:nvSpPr>
            <p:cNvPr id="55" name="TextBox 54">
              <a:extLst>
                <a:ext uri="{FF2B5EF4-FFF2-40B4-BE49-F238E27FC236}">
                  <a16:creationId xmlns:a16="http://schemas.microsoft.com/office/drawing/2014/main" id="{F87E465E-69EB-4D83-8289-F71802D43EB6}"/>
                </a:ext>
              </a:extLst>
            </p:cNvPr>
            <p:cNvSpPr txBox="1"/>
            <p:nvPr/>
          </p:nvSpPr>
          <p:spPr>
            <a:xfrm rot="5400000">
              <a:off x="2739375" y="3123550"/>
              <a:ext cx="912429" cy="230832"/>
            </a:xfrm>
            <a:prstGeom prst="rect">
              <a:avLst/>
            </a:prstGeom>
            <a:noFill/>
          </p:spPr>
          <p:txBody>
            <a:bodyPr wrap="none" rtlCol="0">
              <a:spAutoFit/>
            </a:bodyPr>
            <a:lstStyle/>
            <a:p>
              <a:pPr>
                <a:defRPr/>
              </a:pPr>
              <a:r>
                <a:rPr lang="en-US" sz="900" b="1" i="1" dirty="0">
                  <a:solidFill>
                    <a:srgbClr val="000000"/>
                  </a:solidFill>
                  <a:latin typeface="Constantia"/>
                </a:rPr>
                <a:t>Data Queries</a:t>
              </a:r>
            </a:p>
          </p:txBody>
        </p:sp>
        <p:cxnSp>
          <p:nvCxnSpPr>
            <p:cNvPr id="56" name="Straight Arrow Connector 55">
              <a:extLst>
                <a:ext uri="{FF2B5EF4-FFF2-40B4-BE49-F238E27FC236}">
                  <a16:creationId xmlns:a16="http://schemas.microsoft.com/office/drawing/2014/main" id="{260D6525-EA64-448D-8400-89387332143C}"/>
                </a:ext>
              </a:extLst>
            </p:cNvPr>
            <p:cNvCxnSpPr>
              <a:cxnSpLocks/>
            </p:cNvCxnSpPr>
            <p:nvPr/>
          </p:nvCxnSpPr>
          <p:spPr>
            <a:xfrm flipV="1">
              <a:off x="3486527" y="2346892"/>
              <a:ext cx="8276" cy="1954833"/>
            </a:xfrm>
            <a:prstGeom prst="straightConnector1">
              <a:avLst/>
            </a:prstGeom>
            <a:noFill/>
            <a:ln w="9525" cap="flat" cmpd="sng" algn="ctr">
              <a:solidFill>
                <a:srgbClr val="549E39">
                  <a:shade val="50000"/>
                  <a:satMod val="103000"/>
                </a:srgbClr>
              </a:solidFill>
              <a:prstDash val="solid"/>
              <a:headEnd type="triangle"/>
              <a:tailEnd type="none"/>
            </a:ln>
            <a:effectLst/>
          </p:spPr>
        </p:cxnSp>
        <p:sp>
          <p:nvSpPr>
            <p:cNvPr id="57" name="TextBox 56">
              <a:extLst>
                <a:ext uri="{FF2B5EF4-FFF2-40B4-BE49-F238E27FC236}">
                  <a16:creationId xmlns:a16="http://schemas.microsoft.com/office/drawing/2014/main" id="{357F0D0B-69DA-4296-BB6F-D7E0591B5D73}"/>
                </a:ext>
              </a:extLst>
            </p:cNvPr>
            <p:cNvSpPr txBox="1"/>
            <p:nvPr/>
          </p:nvSpPr>
          <p:spPr>
            <a:xfrm rot="5400000">
              <a:off x="2891009" y="3413980"/>
              <a:ext cx="1449436" cy="230832"/>
            </a:xfrm>
            <a:prstGeom prst="rect">
              <a:avLst/>
            </a:prstGeom>
            <a:noFill/>
          </p:spPr>
          <p:txBody>
            <a:bodyPr wrap="none" rtlCol="0">
              <a:spAutoFit/>
            </a:bodyPr>
            <a:lstStyle/>
            <a:p>
              <a:pPr>
                <a:defRPr/>
              </a:pPr>
              <a:r>
                <a:rPr lang="en-US" sz="900" b="1" i="1" dirty="0">
                  <a:solidFill>
                    <a:srgbClr val="000000"/>
                  </a:solidFill>
                  <a:latin typeface="Constantia"/>
                </a:rPr>
                <a:t>Data Queries Response</a:t>
              </a:r>
            </a:p>
          </p:txBody>
        </p:sp>
        <p:sp>
          <p:nvSpPr>
            <p:cNvPr id="58" name="TextBox 57">
              <a:extLst>
                <a:ext uri="{FF2B5EF4-FFF2-40B4-BE49-F238E27FC236}">
                  <a16:creationId xmlns:a16="http://schemas.microsoft.com/office/drawing/2014/main" id="{5ECA46F2-E5EA-405E-94CD-14EBBC9B4F3A}"/>
                </a:ext>
              </a:extLst>
            </p:cNvPr>
            <p:cNvSpPr txBox="1"/>
            <p:nvPr/>
          </p:nvSpPr>
          <p:spPr>
            <a:xfrm>
              <a:off x="4652810" y="5331116"/>
              <a:ext cx="763370" cy="230832"/>
            </a:xfrm>
            <a:prstGeom prst="rect">
              <a:avLst/>
            </a:prstGeom>
            <a:noFill/>
          </p:spPr>
          <p:txBody>
            <a:bodyPr wrap="square" rtlCol="0">
              <a:spAutoFit/>
            </a:bodyPr>
            <a:lstStyle/>
            <a:p>
              <a:pPr>
                <a:defRPr/>
              </a:pPr>
              <a:r>
                <a:rPr lang="en-US" sz="900" b="1" i="1" dirty="0">
                  <a:solidFill>
                    <a:prstClr val="black"/>
                  </a:solidFill>
                  <a:latin typeface="Constantia"/>
                </a:rPr>
                <a:t>Report</a:t>
              </a:r>
            </a:p>
          </p:txBody>
        </p:sp>
        <p:sp>
          <p:nvSpPr>
            <p:cNvPr id="59" name="Rectangle 58">
              <a:extLst>
                <a:ext uri="{FF2B5EF4-FFF2-40B4-BE49-F238E27FC236}">
                  <a16:creationId xmlns:a16="http://schemas.microsoft.com/office/drawing/2014/main" id="{3FCAEC26-FB05-4C86-B87C-3EBA2BB4BAE8}"/>
                </a:ext>
              </a:extLst>
            </p:cNvPr>
            <p:cNvSpPr/>
            <p:nvPr/>
          </p:nvSpPr>
          <p:spPr>
            <a:xfrm>
              <a:off x="4334147" y="6206970"/>
              <a:ext cx="1093569" cy="230832"/>
            </a:xfrm>
            <a:prstGeom prst="rect">
              <a:avLst/>
            </a:prstGeom>
          </p:spPr>
          <p:txBody>
            <a:bodyPr wrap="none">
              <a:spAutoFit/>
            </a:bodyPr>
            <a:lstStyle/>
            <a:p>
              <a:pPr>
                <a:defRPr/>
              </a:pPr>
              <a:r>
                <a:rPr lang="en-US" sz="900" b="1" i="1" dirty="0">
                  <a:solidFill>
                    <a:prstClr val="black"/>
                  </a:solidFill>
                  <a:latin typeface="Constantia"/>
                </a:rPr>
                <a:t>Report Response</a:t>
              </a:r>
              <a:endParaRPr lang="en-US" dirty="0">
                <a:solidFill>
                  <a:prstClr val="black"/>
                </a:solidFill>
                <a:latin typeface="Constantia"/>
              </a:endParaRPr>
            </a:p>
          </p:txBody>
        </p:sp>
        <p:sp>
          <p:nvSpPr>
            <p:cNvPr id="60" name="TextBox 59">
              <a:extLst>
                <a:ext uri="{FF2B5EF4-FFF2-40B4-BE49-F238E27FC236}">
                  <a16:creationId xmlns:a16="http://schemas.microsoft.com/office/drawing/2014/main" id="{6331F982-4961-4DBA-A30B-4EF119AE6AAB}"/>
                </a:ext>
              </a:extLst>
            </p:cNvPr>
            <p:cNvSpPr txBox="1"/>
            <p:nvPr/>
          </p:nvSpPr>
          <p:spPr>
            <a:xfrm>
              <a:off x="7875677" y="5777923"/>
              <a:ext cx="763370" cy="230832"/>
            </a:xfrm>
            <a:prstGeom prst="rect">
              <a:avLst/>
            </a:prstGeom>
            <a:noFill/>
          </p:spPr>
          <p:txBody>
            <a:bodyPr wrap="square" rtlCol="0">
              <a:spAutoFit/>
            </a:bodyPr>
            <a:lstStyle/>
            <a:p>
              <a:pPr>
                <a:defRPr/>
              </a:pPr>
              <a:r>
                <a:rPr lang="en-US" sz="900" b="1" i="1" dirty="0">
                  <a:solidFill>
                    <a:prstClr val="black"/>
                  </a:solidFill>
                  <a:latin typeface="Constantia"/>
                </a:rPr>
                <a:t>Report</a:t>
              </a:r>
            </a:p>
          </p:txBody>
        </p:sp>
        <p:sp>
          <p:nvSpPr>
            <p:cNvPr id="61" name="Rectangle 60">
              <a:extLst>
                <a:ext uri="{FF2B5EF4-FFF2-40B4-BE49-F238E27FC236}">
                  <a16:creationId xmlns:a16="http://schemas.microsoft.com/office/drawing/2014/main" id="{626FDF32-E406-4BC7-ACE3-F5939835629C}"/>
                </a:ext>
              </a:extLst>
            </p:cNvPr>
            <p:cNvSpPr/>
            <p:nvPr/>
          </p:nvSpPr>
          <p:spPr>
            <a:xfrm>
              <a:off x="7525595" y="6255770"/>
              <a:ext cx="1093569" cy="230832"/>
            </a:xfrm>
            <a:prstGeom prst="rect">
              <a:avLst/>
            </a:prstGeom>
          </p:spPr>
          <p:txBody>
            <a:bodyPr wrap="none">
              <a:spAutoFit/>
            </a:bodyPr>
            <a:lstStyle/>
            <a:p>
              <a:pPr>
                <a:defRPr/>
              </a:pPr>
              <a:r>
                <a:rPr lang="en-US" sz="900" b="1" i="1" dirty="0">
                  <a:solidFill>
                    <a:prstClr val="black"/>
                  </a:solidFill>
                  <a:latin typeface="Constantia"/>
                </a:rPr>
                <a:t>Report Response</a:t>
              </a:r>
              <a:endParaRPr lang="en-US" dirty="0">
                <a:solidFill>
                  <a:prstClr val="black"/>
                </a:solidFill>
                <a:latin typeface="Constantia"/>
              </a:endParaRPr>
            </a:p>
          </p:txBody>
        </p:sp>
      </p:grpSp>
    </p:spTree>
    <p:extLst>
      <p:ext uri="{BB962C8B-B14F-4D97-AF65-F5344CB8AC3E}">
        <p14:creationId xmlns:p14="http://schemas.microsoft.com/office/powerpoint/2010/main" val="101548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DD1A-8EB2-475C-8408-84BEF74BFC84}"/>
              </a:ext>
            </a:extLst>
          </p:cNvPr>
          <p:cNvSpPr>
            <a:spLocks noGrp="1"/>
          </p:cNvSpPr>
          <p:nvPr>
            <p:ph type="title"/>
          </p:nvPr>
        </p:nvSpPr>
        <p:spPr/>
        <p:txBody>
          <a:bodyPr>
            <a:normAutofit/>
          </a:bodyPr>
          <a:lstStyle/>
          <a:p>
            <a:r>
              <a:rPr lang="en-US" sz="3600" dirty="0"/>
              <a:t>Why use the MedMorph IGs?</a:t>
            </a:r>
          </a:p>
        </p:txBody>
      </p:sp>
      <p:sp>
        <p:nvSpPr>
          <p:cNvPr id="3" name="Content Placeholder 2">
            <a:extLst>
              <a:ext uri="{FF2B5EF4-FFF2-40B4-BE49-F238E27FC236}">
                <a16:creationId xmlns:a16="http://schemas.microsoft.com/office/drawing/2014/main" id="{54AD634F-1688-4EB5-8562-560C359D10AC}"/>
              </a:ext>
            </a:extLst>
          </p:cNvPr>
          <p:cNvSpPr>
            <a:spLocks noGrp="1"/>
          </p:cNvSpPr>
          <p:nvPr>
            <p:ph idx="1"/>
          </p:nvPr>
        </p:nvSpPr>
        <p:spPr>
          <a:xfrm>
            <a:off x="838200" y="1690688"/>
            <a:ext cx="10515600" cy="4486275"/>
          </a:xfrm>
        </p:spPr>
        <p:txBody>
          <a:bodyPr/>
          <a:lstStyle/>
          <a:p>
            <a:r>
              <a:rPr lang="en-US" dirty="0"/>
              <a:t>Standardization across EHRs, institutions, etc. so that implementation is more consistent &amp; can be more portable between sites or platforms (e.g., if there are transitions between systems or onboarding of more sites)</a:t>
            </a:r>
            <a:endParaRPr lang="en-US" sz="1200" dirty="0"/>
          </a:p>
          <a:p>
            <a:r>
              <a:rPr lang="en-US" dirty="0"/>
              <a:t>Consistent description of how to leverage EHR FHIR implementations for data exchange between EHRs and an endpoint (e.g., public health surveillance systems, data marts)</a:t>
            </a:r>
          </a:p>
          <a:p>
            <a:endParaRPr lang="en-US" dirty="0"/>
          </a:p>
        </p:txBody>
      </p:sp>
      <p:grpSp>
        <p:nvGrpSpPr>
          <p:cNvPr id="5" name="Group 4">
            <a:extLst>
              <a:ext uri="{FF2B5EF4-FFF2-40B4-BE49-F238E27FC236}">
                <a16:creationId xmlns:a16="http://schemas.microsoft.com/office/drawing/2014/main" id="{E05F56FE-4D7F-4DD5-A287-DB12F40E8EEB}"/>
              </a:ext>
            </a:extLst>
          </p:cNvPr>
          <p:cNvGrpSpPr/>
          <p:nvPr/>
        </p:nvGrpSpPr>
        <p:grpSpPr>
          <a:xfrm>
            <a:off x="479577" y="4744798"/>
            <a:ext cx="5116959" cy="1984917"/>
            <a:chOff x="838199" y="4772723"/>
            <a:chExt cx="5116959" cy="1984917"/>
          </a:xfrm>
        </p:grpSpPr>
        <p:pic>
          <p:nvPicPr>
            <p:cNvPr id="1026" name="Picture 2" descr="Used Cars for Sale - CarMax">
              <a:extLst>
                <a:ext uri="{FF2B5EF4-FFF2-40B4-BE49-F238E27FC236}">
                  <a16:creationId xmlns:a16="http://schemas.microsoft.com/office/drawing/2014/main" id="{CAF83876-994E-42DA-96C6-572B50504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195"/>
            <a:stretch/>
          </p:blipFill>
          <p:spPr bwMode="auto">
            <a:xfrm>
              <a:off x="838199" y="4772723"/>
              <a:ext cx="5116959" cy="19849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678241-EFC4-41DC-A8A9-9ED459006483}"/>
                </a:ext>
              </a:extLst>
            </p:cNvPr>
            <p:cNvSpPr txBox="1"/>
            <p:nvPr/>
          </p:nvSpPr>
          <p:spPr>
            <a:xfrm>
              <a:off x="3396678" y="5597912"/>
              <a:ext cx="10956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EHR</a:t>
              </a:r>
            </a:p>
          </p:txBody>
        </p:sp>
      </p:grpSp>
      <p:grpSp>
        <p:nvGrpSpPr>
          <p:cNvPr id="6" name="Group 5">
            <a:extLst>
              <a:ext uri="{FF2B5EF4-FFF2-40B4-BE49-F238E27FC236}">
                <a16:creationId xmlns:a16="http://schemas.microsoft.com/office/drawing/2014/main" id="{8B6C603C-4E7B-44C4-9333-D1D98D986FCF}"/>
              </a:ext>
            </a:extLst>
          </p:cNvPr>
          <p:cNvGrpSpPr/>
          <p:nvPr/>
        </p:nvGrpSpPr>
        <p:grpSpPr>
          <a:xfrm>
            <a:off x="8380486" y="4744799"/>
            <a:ext cx="2973314" cy="1984917"/>
            <a:chOff x="5965903" y="4772723"/>
            <a:chExt cx="2973314" cy="1984917"/>
          </a:xfrm>
        </p:grpSpPr>
        <p:pic>
          <p:nvPicPr>
            <p:cNvPr id="1030" name="Picture 6" descr="Fleet Management Software and System | Geotab">
              <a:extLst>
                <a:ext uri="{FF2B5EF4-FFF2-40B4-BE49-F238E27FC236}">
                  <a16:creationId xmlns:a16="http://schemas.microsoft.com/office/drawing/2014/main" id="{16ACED1F-E919-4648-9F42-36B721E602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82"/>
            <a:stretch/>
          </p:blipFill>
          <p:spPr bwMode="auto">
            <a:xfrm>
              <a:off x="6796092" y="4772723"/>
              <a:ext cx="2143125" cy="1984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72E65E-EDD2-4134-B0D8-C776FFD86B0B}"/>
                </a:ext>
              </a:extLst>
            </p:cNvPr>
            <p:cNvSpPr txBox="1"/>
            <p:nvPr/>
          </p:nvSpPr>
          <p:spPr>
            <a:xfrm>
              <a:off x="5965903" y="5597912"/>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8992923-4D39-460A-A0F1-30205B86B4A1}"/>
                </a:ext>
              </a:extLst>
            </p:cNvPr>
            <p:cNvSpPr txBox="1"/>
            <p:nvPr/>
          </p:nvSpPr>
          <p:spPr>
            <a:xfrm>
              <a:off x="8067588" y="6088387"/>
              <a:ext cx="713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IG</a:t>
              </a:r>
            </a:p>
          </p:txBody>
        </p:sp>
      </p:grpSp>
      <p:grpSp>
        <p:nvGrpSpPr>
          <p:cNvPr id="11" name="Group 10">
            <a:extLst>
              <a:ext uri="{FF2B5EF4-FFF2-40B4-BE49-F238E27FC236}">
                <a16:creationId xmlns:a16="http://schemas.microsoft.com/office/drawing/2014/main" id="{0A1479B9-BEE9-48FB-89A4-4120FD003573}"/>
              </a:ext>
            </a:extLst>
          </p:cNvPr>
          <p:cNvGrpSpPr/>
          <p:nvPr/>
        </p:nvGrpSpPr>
        <p:grpSpPr>
          <a:xfrm>
            <a:off x="5437342" y="4729827"/>
            <a:ext cx="2717673" cy="1984917"/>
            <a:chOff x="5437342" y="4729827"/>
            <a:chExt cx="2717673" cy="1984917"/>
          </a:xfrm>
        </p:grpSpPr>
        <p:grpSp>
          <p:nvGrpSpPr>
            <p:cNvPr id="9" name="Group 8">
              <a:extLst>
                <a:ext uri="{FF2B5EF4-FFF2-40B4-BE49-F238E27FC236}">
                  <a16:creationId xmlns:a16="http://schemas.microsoft.com/office/drawing/2014/main" id="{901EDABA-F675-49AE-908E-52D94D857B18}"/>
                </a:ext>
              </a:extLst>
            </p:cNvPr>
            <p:cNvGrpSpPr/>
            <p:nvPr/>
          </p:nvGrpSpPr>
          <p:grpSpPr>
            <a:xfrm>
              <a:off x="5437342" y="4729827"/>
              <a:ext cx="2717673" cy="1984917"/>
              <a:chOff x="5437342" y="4729827"/>
              <a:chExt cx="2717673" cy="1984917"/>
            </a:xfrm>
          </p:grpSpPr>
          <p:sp>
            <p:nvSpPr>
              <p:cNvPr id="12" name="TextBox 11">
                <a:extLst>
                  <a:ext uri="{FF2B5EF4-FFF2-40B4-BE49-F238E27FC236}">
                    <a16:creationId xmlns:a16="http://schemas.microsoft.com/office/drawing/2014/main" id="{0706990D-0607-4C52-BBD1-F9B99D62CBE0}"/>
                  </a:ext>
                </a:extLst>
              </p:cNvPr>
              <p:cNvSpPr txBox="1"/>
              <p:nvPr/>
            </p:nvSpPr>
            <p:spPr>
              <a:xfrm>
                <a:off x="5437342" y="5597133"/>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pic>
            <p:nvPicPr>
              <p:cNvPr id="7" name="Picture 6">
                <a:extLst>
                  <a:ext uri="{FF2B5EF4-FFF2-40B4-BE49-F238E27FC236}">
                    <a16:creationId xmlns:a16="http://schemas.microsoft.com/office/drawing/2014/main" id="{1CAD768A-E585-48F1-9414-95C678B5BDCB}"/>
                  </a:ext>
                </a:extLst>
              </p:cNvPr>
              <p:cNvPicPr>
                <a:picLocks noChangeAspect="1"/>
              </p:cNvPicPr>
              <p:nvPr/>
            </p:nvPicPr>
            <p:blipFill>
              <a:blip r:embed="rId5">
                <a:duotone>
                  <a:schemeClr val="accent1">
                    <a:shade val="45000"/>
                    <a:satMod val="135000"/>
                  </a:schemeClr>
                  <a:prstClr val="white"/>
                </a:duotone>
              </a:blip>
              <a:stretch>
                <a:fillRect/>
              </a:stretch>
            </p:blipFill>
            <p:spPr>
              <a:xfrm>
                <a:off x="6358033" y="4729827"/>
                <a:ext cx="1796982" cy="1984917"/>
              </a:xfrm>
              <a:prstGeom prst="rect">
                <a:avLst/>
              </a:prstGeom>
            </p:spPr>
          </p:pic>
          <p:sp>
            <p:nvSpPr>
              <p:cNvPr id="14" name="TextBox 13">
                <a:extLst>
                  <a:ext uri="{FF2B5EF4-FFF2-40B4-BE49-F238E27FC236}">
                    <a16:creationId xmlns:a16="http://schemas.microsoft.com/office/drawing/2014/main" id="{AD61A299-0078-457E-861E-57D8B91F1B97}"/>
                  </a:ext>
                </a:extLst>
              </p:cNvPr>
              <p:cNvSpPr txBox="1"/>
              <p:nvPr/>
            </p:nvSpPr>
            <p:spPr>
              <a:xfrm>
                <a:off x="6509643" y="5856270"/>
                <a:ext cx="102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FHIR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APIs</a:t>
                </a:r>
              </a:p>
            </p:txBody>
          </p:sp>
        </p:grpSp>
        <p:sp>
          <p:nvSpPr>
            <p:cNvPr id="16" name="TextBox 15">
              <a:extLst>
                <a:ext uri="{FF2B5EF4-FFF2-40B4-BE49-F238E27FC236}">
                  <a16:creationId xmlns:a16="http://schemas.microsoft.com/office/drawing/2014/main" id="{9756EF1F-B0B0-4359-86AC-6DA51EC54ABC}"/>
                </a:ext>
              </a:extLst>
            </p:cNvPr>
            <p:cNvSpPr txBox="1"/>
            <p:nvPr/>
          </p:nvSpPr>
          <p:spPr>
            <a:xfrm>
              <a:off x="6476125" y="5023395"/>
              <a:ext cx="10956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DATA</a:t>
              </a:r>
            </a:p>
          </p:txBody>
        </p:sp>
      </p:grpSp>
      <p:grpSp>
        <p:nvGrpSpPr>
          <p:cNvPr id="17" name="Group 16">
            <a:extLst>
              <a:ext uri="{FF2B5EF4-FFF2-40B4-BE49-F238E27FC236}">
                <a16:creationId xmlns:a16="http://schemas.microsoft.com/office/drawing/2014/main" id="{90D8F563-E764-44C3-81F6-347E90FA0236}"/>
              </a:ext>
            </a:extLst>
          </p:cNvPr>
          <p:cNvGrpSpPr/>
          <p:nvPr/>
        </p:nvGrpSpPr>
        <p:grpSpPr>
          <a:xfrm>
            <a:off x="6190655" y="4580663"/>
            <a:ext cx="1964360" cy="2277337"/>
            <a:chOff x="6190655" y="4580663"/>
            <a:chExt cx="1964360" cy="2277337"/>
          </a:xfrm>
        </p:grpSpPr>
        <p:pic>
          <p:nvPicPr>
            <p:cNvPr id="18" name="Picture 17">
              <a:extLst>
                <a:ext uri="{FF2B5EF4-FFF2-40B4-BE49-F238E27FC236}">
                  <a16:creationId xmlns:a16="http://schemas.microsoft.com/office/drawing/2014/main" id="{58697BDD-B103-40BC-8460-B569F0B4F4DB}"/>
                </a:ext>
              </a:extLst>
            </p:cNvPr>
            <p:cNvPicPr>
              <a:picLocks noChangeAspect="1"/>
            </p:cNvPicPr>
            <p:nvPr/>
          </p:nvPicPr>
          <p:blipFill>
            <a:blip r:embed="rId5">
              <a:duotone>
                <a:schemeClr val="accent1">
                  <a:shade val="45000"/>
                  <a:satMod val="135000"/>
                </a:schemeClr>
                <a:prstClr val="white"/>
              </a:duotone>
            </a:blip>
            <a:stretch>
              <a:fillRect/>
            </a:stretch>
          </p:blipFill>
          <p:spPr>
            <a:xfrm>
              <a:off x="6358033" y="4729827"/>
              <a:ext cx="1796982" cy="1984917"/>
            </a:xfrm>
            <a:prstGeom prst="rect">
              <a:avLst/>
            </a:prstGeom>
          </p:spPr>
        </p:pic>
        <p:sp>
          <p:nvSpPr>
            <p:cNvPr id="19" name="TextBox 18">
              <a:extLst>
                <a:ext uri="{FF2B5EF4-FFF2-40B4-BE49-F238E27FC236}">
                  <a16:creationId xmlns:a16="http://schemas.microsoft.com/office/drawing/2014/main" id="{90C65A70-82FF-40A0-AD19-5260E03656CE}"/>
                </a:ext>
              </a:extLst>
            </p:cNvPr>
            <p:cNvSpPr txBox="1"/>
            <p:nvPr/>
          </p:nvSpPr>
          <p:spPr>
            <a:xfrm>
              <a:off x="6476125" y="5023395"/>
              <a:ext cx="10956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DATA</a:t>
              </a:r>
            </a:p>
          </p:txBody>
        </p:sp>
        <p:pic>
          <p:nvPicPr>
            <p:cNvPr id="20" name="Picture 2" descr="Font,Text,Line,Logo,Technology,Illustration,Electronic device,Icon,Brand,Trademark,Clip art,Graphics">
              <a:extLst>
                <a:ext uri="{FF2B5EF4-FFF2-40B4-BE49-F238E27FC236}">
                  <a16:creationId xmlns:a16="http://schemas.microsoft.com/office/drawing/2014/main" id="{BE662ACC-E42E-4433-9B31-CE1737DF1484}"/>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6502"/>
                      </a14:imgEffect>
                    </a14:imgLayer>
                  </a14:imgProps>
                </a:ext>
                <a:ext uri="{28A0092B-C50C-407E-A947-70E740481C1C}">
                  <a14:useLocalDpi xmlns:a14="http://schemas.microsoft.com/office/drawing/2010/main" val="0"/>
                </a:ext>
              </a:extLst>
            </a:blip>
            <a:srcRect/>
            <a:stretch>
              <a:fillRect/>
            </a:stretch>
          </p:blipFill>
          <p:spPr bwMode="auto">
            <a:xfrm>
              <a:off x="6190655" y="4580663"/>
              <a:ext cx="1964360" cy="227733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551A6E3-F795-494A-8C72-0B0D31587634}"/>
                </a:ext>
              </a:extLst>
            </p:cNvPr>
            <p:cNvSpPr txBox="1"/>
            <p:nvPr/>
          </p:nvSpPr>
          <p:spPr>
            <a:xfrm>
              <a:off x="6509643" y="5856270"/>
              <a:ext cx="102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FHIR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APIs</a:t>
              </a:r>
            </a:p>
          </p:txBody>
        </p:sp>
      </p:grpSp>
    </p:spTree>
    <p:extLst>
      <p:ext uri="{BB962C8B-B14F-4D97-AF65-F5344CB8AC3E}">
        <p14:creationId xmlns:p14="http://schemas.microsoft.com/office/powerpoint/2010/main" val="3710020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2.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customXml/itemProps3.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102063</TotalTime>
  <Words>3018</Words>
  <Application>Microsoft Office PowerPoint</Application>
  <PresentationFormat>Widescreen</PresentationFormat>
  <Paragraphs>466</Paragraphs>
  <Slides>28</Slides>
  <Notes>19</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28</vt:i4>
      </vt:variant>
    </vt:vector>
  </HeadingPairs>
  <TitlesOfParts>
    <vt:vector size="46" baseType="lpstr">
      <vt:lpstr>Arial</vt:lpstr>
      <vt:lpstr>Calibri</vt:lpstr>
      <vt:lpstr>Calibri Light</vt:lpstr>
      <vt:lpstr>Century Gothic</vt:lpstr>
      <vt:lpstr>Constantia</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PowerPoint Presentation</vt:lpstr>
      <vt:lpstr>Project At-a-Glance</vt:lpstr>
      <vt:lpstr>MedMorph 2021-2022 Timeline</vt:lpstr>
      <vt:lpstr>Project Accomplishments (1/2)</vt:lpstr>
      <vt:lpstr>Project Accomplishments (2/2)</vt:lpstr>
      <vt:lpstr>HL7 MedMorph Content Implementation Guide Updates</vt:lpstr>
      <vt:lpstr>MedMorph Abstract Model of Actors and Systems: Public Health Use Cases </vt:lpstr>
      <vt:lpstr>Why use the MedMorph IGs?</vt:lpstr>
      <vt:lpstr>MedMorph Content IGs</vt:lpstr>
      <vt:lpstr>Content IG Ballot Results </vt:lpstr>
      <vt:lpstr>Reference Architecture IG Update</vt:lpstr>
      <vt:lpstr>USCDI Updates</vt:lpstr>
      <vt:lpstr>RoadMap: Interactive Working Session</vt:lpstr>
      <vt:lpstr>Project Next Steps</vt:lpstr>
      <vt:lpstr>MedMorph Next Steps</vt:lpstr>
      <vt:lpstr>Closing</vt:lpstr>
      <vt:lpstr>Upcoming MedMorph Meetings</vt:lpstr>
      <vt:lpstr>Contacts</vt:lpstr>
      <vt:lpstr>MedMorph Resources</vt:lpstr>
      <vt:lpstr>Appendix A: MedMorph General Information</vt:lpstr>
      <vt:lpstr>Making EHR Data More Available for Research and Public Health (MedMorph) - Background</vt:lpstr>
      <vt:lpstr>PowerPoint Presentation</vt:lpstr>
      <vt:lpstr>The Data Lifecycle &amp; Impacts to the Public’s Health</vt:lpstr>
      <vt:lpstr>Technical Expert Panel (TEP):  Participating Partner Groups</vt:lpstr>
      <vt:lpstr>PowerPoint Presentation</vt:lpstr>
      <vt:lpstr>Appendix B: HL7 FHIR Resources</vt:lpstr>
      <vt:lpstr>Helpful FHIR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Jamie Parker</cp:lastModifiedBy>
  <cp:revision>140</cp:revision>
  <dcterms:created xsi:type="dcterms:W3CDTF">2019-11-04T17:18:41Z</dcterms:created>
  <dcterms:modified xsi:type="dcterms:W3CDTF">2022-10-11T17:01:50Z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