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5.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charts/chart1.xml" ContentType="application/vnd.openxmlformats-officedocument.drawingml.char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7" r:id="rId4"/>
    <p:sldMasterId id="2147483705" r:id="rId5"/>
    <p:sldMasterId id="2147483693" r:id="rId6"/>
    <p:sldMasterId id="2147483660" r:id="rId7"/>
    <p:sldMasterId id="2147483732" r:id="rId8"/>
    <p:sldMasterId id="2147483740" r:id="rId9"/>
    <p:sldMasterId id="2147483757" r:id="rId10"/>
  </p:sldMasterIdLst>
  <p:notesMasterIdLst>
    <p:notesMasterId r:id="rId43"/>
  </p:notesMasterIdLst>
  <p:sldIdLst>
    <p:sldId id="986" r:id="rId11"/>
    <p:sldId id="992" r:id="rId12"/>
    <p:sldId id="4858" r:id="rId13"/>
    <p:sldId id="4901" r:id="rId14"/>
    <p:sldId id="4726" r:id="rId15"/>
    <p:sldId id="4895" r:id="rId16"/>
    <p:sldId id="4727" r:id="rId17"/>
    <p:sldId id="4718" r:id="rId18"/>
    <p:sldId id="4863" r:id="rId19"/>
    <p:sldId id="4866" r:id="rId20"/>
    <p:sldId id="4732" r:id="rId21"/>
    <p:sldId id="4902" r:id="rId22"/>
    <p:sldId id="4757" r:id="rId23"/>
    <p:sldId id="4740" r:id="rId24"/>
    <p:sldId id="1024" r:id="rId25"/>
    <p:sldId id="4864" r:id="rId26"/>
    <p:sldId id="331" r:id="rId27"/>
    <p:sldId id="1043" r:id="rId28"/>
    <p:sldId id="2393" r:id="rId29"/>
    <p:sldId id="3762" r:id="rId30"/>
    <p:sldId id="2395" r:id="rId31"/>
    <p:sldId id="2388" r:id="rId32"/>
    <p:sldId id="4865" r:id="rId33"/>
    <p:sldId id="4860" r:id="rId34"/>
    <p:sldId id="1041" r:id="rId35"/>
    <p:sldId id="1039" r:id="rId36"/>
    <p:sldId id="4903" r:id="rId37"/>
    <p:sldId id="4891" r:id="rId38"/>
    <p:sldId id="4892" r:id="rId39"/>
    <p:sldId id="4888" r:id="rId40"/>
    <p:sldId id="4731" r:id="rId41"/>
    <p:sldId id="4837"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C78DF17-A611-4C79-AEE3-31156E35BF62}">
          <p14:sldIdLst>
            <p14:sldId id="986"/>
            <p14:sldId id="992"/>
            <p14:sldId id="4858"/>
            <p14:sldId id="4901"/>
            <p14:sldId id="4726"/>
            <p14:sldId id="4895"/>
            <p14:sldId id="4727"/>
            <p14:sldId id="4718"/>
            <p14:sldId id="4863"/>
            <p14:sldId id="4866"/>
            <p14:sldId id="4732"/>
            <p14:sldId id="4902"/>
            <p14:sldId id="4757"/>
            <p14:sldId id="4740"/>
            <p14:sldId id="1024"/>
            <p14:sldId id="4864"/>
            <p14:sldId id="331"/>
            <p14:sldId id="1043"/>
            <p14:sldId id="2393"/>
            <p14:sldId id="3762"/>
            <p14:sldId id="2395"/>
            <p14:sldId id="2388"/>
            <p14:sldId id="4865"/>
            <p14:sldId id="4860"/>
            <p14:sldId id="1041"/>
            <p14:sldId id="1039"/>
            <p14:sldId id="4903"/>
            <p14:sldId id="4891"/>
            <p14:sldId id="4892"/>
            <p14:sldId id="4888"/>
            <p14:sldId id="4731"/>
            <p14:sldId id="4837"/>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lumenthal, Wendy J. (CDC/DDNID/NCCDPHP/DCPC)" initials="BWJ(" lastIdx="2" clrIdx="0">
    <p:extLst>
      <p:ext uri="{19B8F6BF-5375-455C-9EA6-DF929625EA0E}">
        <p15:presenceInfo xmlns:p15="http://schemas.microsoft.com/office/powerpoint/2012/main" userId="S::wfb6@cdc.gov::f5e00f14-3ac2-427d-b616-ad8add26c74a" providerId="AD"/>
      </p:ext>
    </p:extLst>
  </p:cmAuthor>
  <p:cmAuthor id="2" name="Michaels, Maria (CDC/DDPHSS/CSELS/OD)" initials="MM(" lastIdx="7" clrIdx="1">
    <p:extLst>
      <p:ext uri="{19B8F6BF-5375-455C-9EA6-DF929625EA0E}">
        <p15:presenceInfo xmlns:p15="http://schemas.microsoft.com/office/powerpoint/2012/main" userId="S::ktx2@cdc.gov::90e940e6-b690-4d24-b80a-1bdfa10c37a1" providerId="AD"/>
      </p:ext>
    </p:extLst>
  </p:cmAuthor>
  <p:cmAuthor id="3" name="Viall, Abigail H. (CDC/DDID/NCHHSTP/OD)" initials="VAH(" lastIdx="5" clrIdx="2">
    <p:extLst>
      <p:ext uri="{19B8F6BF-5375-455C-9EA6-DF929625EA0E}">
        <p15:presenceInfo xmlns:p15="http://schemas.microsoft.com/office/powerpoint/2012/main" userId="S::bzv3@cdc.gov::f3d5871f-84bf-4875-9fb0-d00a2154068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C0"/>
    <a:srgbClr val="FFFFFF"/>
    <a:srgbClr val="F9F9F9"/>
    <a:srgbClr val="D06F1A"/>
    <a:srgbClr val="DE0D14"/>
    <a:srgbClr val="CCCCFF"/>
    <a:srgbClr val="FFD9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979" autoAdjust="0"/>
    <p:restoredTop sz="93878" autoAdjust="0"/>
  </p:normalViewPr>
  <p:slideViewPr>
    <p:cSldViewPr snapToGrid="0">
      <p:cViewPr varScale="1">
        <p:scale>
          <a:sx n="94" d="100"/>
          <a:sy n="94" d="100"/>
        </p:scale>
        <p:origin x="50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3" Type="http://schemas.openxmlformats.org/officeDocument/2006/relationships/customXml" Target="../customXml/item3.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41" Type="http://schemas.openxmlformats.org/officeDocument/2006/relationships/slide" Target="slides/slide3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10" Type="http://schemas.openxmlformats.org/officeDocument/2006/relationships/slideMaster" Target="slideMasters/slideMaster7.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notesMaster" Target="notesMasters/notesMaster1.xml"/><Relationship Id="rId48"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34"/>
    </mc:Choice>
    <mc:Fallback>
      <c:style val="34"/>
    </mc:Fallback>
  </mc:AlternateContent>
  <c:chart>
    <c:title>
      <c:tx>
        <c:rich>
          <a:bodyPr/>
          <a:lstStyle/>
          <a:p>
            <a:pPr>
              <a:defRPr/>
            </a:pPr>
            <a:r>
              <a:rPr lang="en-US" dirty="0">
                <a:solidFill>
                  <a:schemeClr val="tx1"/>
                </a:solidFill>
              </a:rPr>
              <a:t>Info</a:t>
            </a:r>
          </a:p>
        </c:rich>
      </c:tx>
      <c:overlay val="0"/>
    </c:title>
    <c:autoTitleDeleted val="0"/>
    <c:plotArea>
      <c:layout/>
      <c:pieChart>
        <c:varyColors val="1"/>
        <c:dLbls>
          <c:showLegendKey val="0"/>
          <c:showVal val="0"/>
          <c:showCatName val="0"/>
          <c:showSerName val="0"/>
          <c:showPercent val="0"/>
          <c:showBubbleSize val="0"/>
          <c:showLeaderLines val="0"/>
        </c:dLbls>
        <c:firstSliceAng val="0"/>
      </c:pieChart>
    </c:plotArea>
    <c:legend>
      <c:legendPos val="r"/>
      <c:overlay val="0"/>
    </c:legend>
    <c:plotVisOnly val="1"/>
    <c:dispBlanksAs val="gap"/>
    <c:showDLblsOverMax val="0"/>
  </c:chart>
  <c:spPr>
    <a:noFill/>
    <a:ln>
      <a:noFill/>
    </a:ln>
  </c:spPr>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6CEC24F-D1D9-4D79-A845-4E9F5DA981E1}" type="doc">
      <dgm:prSet loTypeId="urn:microsoft.com/office/officeart/2005/8/layout/hProcess11" loCatId="process" qsTypeId="urn:microsoft.com/office/officeart/2005/8/quickstyle/simple1" qsCatId="simple" csTypeId="urn:microsoft.com/office/officeart/2005/8/colors/accent1_2" csCatId="accent1" phldr="1"/>
      <dgm:spPr/>
      <dgm:t>
        <a:bodyPr/>
        <a:lstStyle/>
        <a:p>
          <a:endParaRPr lang="en-US"/>
        </a:p>
      </dgm:t>
    </dgm:pt>
    <dgm:pt modelId="{8456B0A6-19D8-4588-8FF2-01BF5E0B1229}">
      <dgm:prSet phldrT="[Text]"/>
      <dgm:spPr/>
      <dgm:t>
        <a:bodyPr/>
        <a:lstStyle/>
        <a:p>
          <a:r>
            <a:rPr lang="en-US" b="1" dirty="0">
              <a:solidFill>
                <a:schemeClr val="accent2">
                  <a:lumMod val="75000"/>
                </a:schemeClr>
              </a:solidFill>
              <a:latin typeface="+mj-lt"/>
            </a:rPr>
            <a:t>...January 2022</a:t>
          </a:r>
        </a:p>
      </dgm:t>
    </dgm:pt>
    <dgm:pt modelId="{445655AB-5C02-41D0-9ED7-70A2EBD0317D}" type="parTrans" cxnId="{0D37112D-D04A-4937-9DD2-4DBC414F2545}">
      <dgm:prSet/>
      <dgm:spPr/>
      <dgm:t>
        <a:bodyPr/>
        <a:lstStyle/>
        <a:p>
          <a:endParaRPr lang="en-US"/>
        </a:p>
      </dgm:t>
    </dgm:pt>
    <dgm:pt modelId="{B376465A-F4AD-4442-B887-3534EA580FDA}" type="sibTrans" cxnId="{0D37112D-D04A-4937-9DD2-4DBC414F2545}">
      <dgm:prSet/>
      <dgm:spPr/>
      <dgm:t>
        <a:bodyPr/>
        <a:lstStyle/>
        <a:p>
          <a:endParaRPr lang="en-US"/>
        </a:p>
      </dgm:t>
    </dgm:pt>
    <dgm:pt modelId="{06B34410-A7A4-4C1E-9C19-56E99B3B06ED}">
      <dgm:prSet phldrT="[Text]"/>
      <dgm:spPr/>
      <dgm:t>
        <a:bodyPr/>
        <a:lstStyle/>
        <a:p>
          <a:r>
            <a:rPr lang="en-US" dirty="0">
              <a:solidFill>
                <a:schemeClr val="accent2">
                  <a:lumMod val="75000"/>
                </a:schemeClr>
              </a:solidFill>
            </a:rPr>
            <a:t>March </a:t>
          </a:r>
        </a:p>
      </dgm:t>
    </dgm:pt>
    <dgm:pt modelId="{4DE47D59-A94A-4676-867C-733B7748735D}" type="parTrans" cxnId="{1070C1D8-E932-4E66-8DFE-0BA9666F7C28}">
      <dgm:prSet/>
      <dgm:spPr/>
      <dgm:t>
        <a:bodyPr/>
        <a:lstStyle/>
        <a:p>
          <a:endParaRPr lang="en-US"/>
        </a:p>
      </dgm:t>
    </dgm:pt>
    <dgm:pt modelId="{D1482E84-04E7-40C4-AF49-47824E800934}" type="sibTrans" cxnId="{1070C1D8-E932-4E66-8DFE-0BA9666F7C28}">
      <dgm:prSet/>
      <dgm:spPr/>
      <dgm:t>
        <a:bodyPr/>
        <a:lstStyle/>
        <a:p>
          <a:endParaRPr lang="en-US"/>
        </a:p>
      </dgm:t>
    </dgm:pt>
    <dgm:pt modelId="{92A1002A-786A-43FB-A9AF-A9C0A0023541}">
      <dgm:prSet phldrT="[Text]"/>
      <dgm:spPr/>
      <dgm:t>
        <a:bodyPr/>
        <a:lstStyle/>
        <a:p>
          <a:r>
            <a:rPr lang="en-US" dirty="0">
              <a:solidFill>
                <a:schemeClr val="accent2">
                  <a:lumMod val="75000"/>
                </a:schemeClr>
              </a:solidFill>
            </a:rPr>
            <a:t>May</a:t>
          </a:r>
        </a:p>
      </dgm:t>
    </dgm:pt>
    <dgm:pt modelId="{2426A0F4-1250-433B-8E3E-96CA665366AE}" type="parTrans" cxnId="{7CF4007D-D135-4C23-9A7C-82A37F6C804B}">
      <dgm:prSet/>
      <dgm:spPr/>
      <dgm:t>
        <a:bodyPr/>
        <a:lstStyle/>
        <a:p>
          <a:endParaRPr lang="en-US"/>
        </a:p>
      </dgm:t>
    </dgm:pt>
    <dgm:pt modelId="{2A37B6E9-1C79-46A0-8971-B09BC564780B}" type="sibTrans" cxnId="{7CF4007D-D135-4C23-9A7C-82A37F6C804B}">
      <dgm:prSet/>
      <dgm:spPr/>
      <dgm:t>
        <a:bodyPr/>
        <a:lstStyle/>
        <a:p>
          <a:endParaRPr lang="en-US"/>
        </a:p>
      </dgm:t>
    </dgm:pt>
    <dgm:pt modelId="{E0C80A80-F67F-40EA-8AF9-8125366A6587}">
      <dgm:prSet phldrT="[Text]"/>
      <dgm:spPr/>
      <dgm:t>
        <a:bodyPr/>
        <a:lstStyle/>
        <a:p>
          <a:r>
            <a:rPr lang="en-US" dirty="0">
              <a:solidFill>
                <a:schemeClr val="accent2">
                  <a:lumMod val="75000"/>
                </a:schemeClr>
              </a:solidFill>
            </a:rPr>
            <a:t>July </a:t>
          </a:r>
        </a:p>
      </dgm:t>
    </dgm:pt>
    <dgm:pt modelId="{FE3562ED-BDB1-4521-8EEF-F766A61CE3BF}" type="parTrans" cxnId="{6301C28E-142F-4FCC-8D32-4E3FD4891E33}">
      <dgm:prSet/>
      <dgm:spPr/>
      <dgm:t>
        <a:bodyPr/>
        <a:lstStyle/>
        <a:p>
          <a:endParaRPr lang="en-US"/>
        </a:p>
      </dgm:t>
    </dgm:pt>
    <dgm:pt modelId="{617717ED-7664-4D62-878F-25F58E6D98A8}" type="sibTrans" cxnId="{6301C28E-142F-4FCC-8D32-4E3FD4891E33}">
      <dgm:prSet/>
      <dgm:spPr/>
      <dgm:t>
        <a:bodyPr/>
        <a:lstStyle/>
        <a:p>
          <a:endParaRPr lang="en-US"/>
        </a:p>
      </dgm:t>
    </dgm:pt>
    <dgm:pt modelId="{19C7293A-1EE2-4777-A8C2-BA0B1E27A587}">
      <dgm:prSet phldrT="[Text]"/>
      <dgm:spPr/>
      <dgm:t>
        <a:bodyPr/>
        <a:lstStyle/>
        <a:p>
          <a:r>
            <a:rPr lang="en-US" dirty="0">
              <a:solidFill>
                <a:schemeClr val="accent2">
                  <a:lumMod val="75000"/>
                </a:schemeClr>
              </a:solidFill>
            </a:rPr>
            <a:t>August</a:t>
          </a:r>
        </a:p>
      </dgm:t>
    </dgm:pt>
    <dgm:pt modelId="{1ABA984A-FA25-40D2-BE75-E72CF5690D02}" type="parTrans" cxnId="{27C8FF73-D8FD-4325-8BE6-7C5C3597EF7C}">
      <dgm:prSet/>
      <dgm:spPr/>
      <dgm:t>
        <a:bodyPr/>
        <a:lstStyle/>
        <a:p>
          <a:endParaRPr lang="en-US"/>
        </a:p>
      </dgm:t>
    </dgm:pt>
    <dgm:pt modelId="{F7E12737-7060-40C2-856E-1291B1FCC494}" type="sibTrans" cxnId="{27C8FF73-D8FD-4325-8BE6-7C5C3597EF7C}">
      <dgm:prSet/>
      <dgm:spPr/>
      <dgm:t>
        <a:bodyPr/>
        <a:lstStyle/>
        <a:p>
          <a:endParaRPr lang="en-US"/>
        </a:p>
      </dgm:t>
    </dgm:pt>
    <dgm:pt modelId="{9A4CAA83-3682-4BCD-8309-D5485F94C698}">
      <dgm:prSet phldrT="[Text]"/>
      <dgm:spPr/>
      <dgm:t>
        <a:bodyPr/>
        <a:lstStyle/>
        <a:p>
          <a:r>
            <a:rPr lang="en-US" dirty="0">
              <a:solidFill>
                <a:schemeClr val="accent2">
                  <a:lumMod val="75000"/>
                </a:schemeClr>
              </a:solidFill>
            </a:rPr>
            <a:t>September</a:t>
          </a:r>
        </a:p>
      </dgm:t>
    </dgm:pt>
    <dgm:pt modelId="{6D8BEFA5-489B-4E9A-8A0F-0447E83F6921}" type="parTrans" cxnId="{A1452A4A-3DB2-4D21-9DE0-2FDB66E24F26}">
      <dgm:prSet/>
      <dgm:spPr/>
      <dgm:t>
        <a:bodyPr/>
        <a:lstStyle/>
        <a:p>
          <a:endParaRPr lang="en-US"/>
        </a:p>
      </dgm:t>
    </dgm:pt>
    <dgm:pt modelId="{24CD87CE-F543-4BA3-A1C8-D2EA2E864970}" type="sibTrans" cxnId="{A1452A4A-3DB2-4D21-9DE0-2FDB66E24F26}">
      <dgm:prSet/>
      <dgm:spPr/>
      <dgm:t>
        <a:bodyPr/>
        <a:lstStyle/>
        <a:p>
          <a:endParaRPr lang="en-US"/>
        </a:p>
      </dgm:t>
    </dgm:pt>
    <dgm:pt modelId="{95EB84DD-E2BE-432F-8109-A9EB71CC14B3}">
      <dgm:prSet phldrT="[Text]"/>
      <dgm:spPr/>
      <dgm:t>
        <a:bodyPr/>
        <a:lstStyle/>
        <a:p>
          <a:r>
            <a:rPr lang="en-US" dirty="0">
              <a:solidFill>
                <a:schemeClr val="accent2">
                  <a:lumMod val="75000"/>
                </a:schemeClr>
              </a:solidFill>
            </a:rPr>
            <a:t>October</a:t>
          </a:r>
        </a:p>
      </dgm:t>
    </dgm:pt>
    <dgm:pt modelId="{B5CEF096-05DD-4796-BB9A-44C8C751C264}" type="parTrans" cxnId="{160EE968-DF07-4E6D-BAE6-15BE0BEC7962}">
      <dgm:prSet/>
      <dgm:spPr/>
      <dgm:t>
        <a:bodyPr/>
        <a:lstStyle/>
        <a:p>
          <a:endParaRPr lang="en-US"/>
        </a:p>
      </dgm:t>
    </dgm:pt>
    <dgm:pt modelId="{2D3483FB-5331-4BAE-BC94-3AFE2CAA24D5}" type="sibTrans" cxnId="{160EE968-DF07-4E6D-BAE6-15BE0BEC7962}">
      <dgm:prSet/>
      <dgm:spPr/>
      <dgm:t>
        <a:bodyPr/>
        <a:lstStyle/>
        <a:p>
          <a:endParaRPr lang="en-US"/>
        </a:p>
      </dgm:t>
    </dgm:pt>
    <dgm:pt modelId="{DD7E958E-EB78-4687-BB0C-2BB497947271}" type="pres">
      <dgm:prSet presAssocID="{16CEC24F-D1D9-4D79-A845-4E9F5DA981E1}" presName="Name0" presStyleCnt="0">
        <dgm:presLayoutVars>
          <dgm:dir/>
          <dgm:resizeHandles val="exact"/>
        </dgm:presLayoutVars>
      </dgm:prSet>
      <dgm:spPr/>
    </dgm:pt>
    <dgm:pt modelId="{7D522E63-09AB-47D4-9DE8-096A69D16B49}" type="pres">
      <dgm:prSet presAssocID="{16CEC24F-D1D9-4D79-A845-4E9F5DA981E1}" presName="arrow" presStyleLbl="bgShp" presStyleIdx="0" presStyleCnt="1" custLinFactNeighborX="869" custLinFactNeighborY="80"/>
      <dgm:spPr/>
    </dgm:pt>
    <dgm:pt modelId="{57E26925-5633-45A2-9896-B0B7CE6F5FD6}" type="pres">
      <dgm:prSet presAssocID="{16CEC24F-D1D9-4D79-A845-4E9F5DA981E1}" presName="points" presStyleCnt="0"/>
      <dgm:spPr/>
    </dgm:pt>
    <dgm:pt modelId="{200B5DD8-A836-424E-9BC6-384A8D5CC33D}" type="pres">
      <dgm:prSet presAssocID="{8456B0A6-19D8-4588-8FF2-01BF5E0B1229}" presName="compositeA" presStyleCnt="0"/>
      <dgm:spPr/>
    </dgm:pt>
    <dgm:pt modelId="{6B4B0DEE-AC24-4C22-B5DC-E524CDDC55C0}" type="pres">
      <dgm:prSet presAssocID="{8456B0A6-19D8-4588-8FF2-01BF5E0B1229}" presName="textA" presStyleLbl="revTx" presStyleIdx="0" presStyleCnt="7">
        <dgm:presLayoutVars>
          <dgm:bulletEnabled val="1"/>
        </dgm:presLayoutVars>
      </dgm:prSet>
      <dgm:spPr/>
    </dgm:pt>
    <dgm:pt modelId="{BED45805-D211-4AEB-82AB-ACA15F58C3F6}" type="pres">
      <dgm:prSet presAssocID="{8456B0A6-19D8-4588-8FF2-01BF5E0B1229}" presName="circleA" presStyleLbl="node1" presStyleIdx="0" presStyleCnt="7"/>
      <dgm:spPr/>
    </dgm:pt>
    <dgm:pt modelId="{680D15E3-C0C8-43F0-AA03-527E5F7ADD3F}" type="pres">
      <dgm:prSet presAssocID="{8456B0A6-19D8-4588-8FF2-01BF5E0B1229}" presName="spaceA" presStyleCnt="0"/>
      <dgm:spPr/>
    </dgm:pt>
    <dgm:pt modelId="{B7F5F68F-B348-40E5-B917-2AD5990C7782}" type="pres">
      <dgm:prSet presAssocID="{B376465A-F4AD-4442-B887-3534EA580FDA}" presName="space" presStyleCnt="0"/>
      <dgm:spPr/>
    </dgm:pt>
    <dgm:pt modelId="{58BEA23C-612A-4063-BA33-B8B2B946F3E5}" type="pres">
      <dgm:prSet presAssocID="{06B34410-A7A4-4C1E-9C19-56E99B3B06ED}" presName="compositeB" presStyleCnt="0"/>
      <dgm:spPr/>
    </dgm:pt>
    <dgm:pt modelId="{AE718F3B-19A2-4357-A500-F83909AF6B43}" type="pres">
      <dgm:prSet presAssocID="{06B34410-A7A4-4C1E-9C19-56E99B3B06ED}" presName="textB" presStyleLbl="revTx" presStyleIdx="1" presStyleCnt="7">
        <dgm:presLayoutVars>
          <dgm:bulletEnabled val="1"/>
        </dgm:presLayoutVars>
      </dgm:prSet>
      <dgm:spPr/>
    </dgm:pt>
    <dgm:pt modelId="{C74C5103-E7CF-40FD-AF86-7133C4093E2C}" type="pres">
      <dgm:prSet presAssocID="{06B34410-A7A4-4C1E-9C19-56E99B3B06ED}" presName="circleB" presStyleLbl="node1" presStyleIdx="1" presStyleCnt="7"/>
      <dgm:spPr/>
    </dgm:pt>
    <dgm:pt modelId="{9FE452D5-7B80-413D-9E20-A08E2CFAE60E}" type="pres">
      <dgm:prSet presAssocID="{06B34410-A7A4-4C1E-9C19-56E99B3B06ED}" presName="spaceB" presStyleCnt="0"/>
      <dgm:spPr/>
    </dgm:pt>
    <dgm:pt modelId="{8BD02F75-4E0D-4ACE-9610-7246F0004F73}" type="pres">
      <dgm:prSet presAssocID="{D1482E84-04E7-40C4-AF49-47824E800934}" presName="space" presStyleCnt="0"/>
      <dgm:spPr/>
    </dgm:pt>
    <dgm:pt modelId="{C53C9E06-715E-4F57-B103-E593C92C86AD}" type="pres">
      <dgm:prSet presAssocID="{92A1002A-786A-43FB-A9AF-A9C0A0023541}" presName="compositeA" presStyleCnt="0"/>
      <dgm:spPr/>
    </dgm:pt>
    <dgm:pt modelId="{83207DDA-C19C-4DE2-9729-59BE7FECD1A5}" type="pres">
      <dgm:prSet presAssocID="{92A1002A-786A-43FB-A9AF-A9C0A0023541}" presName="textA" presStyleLbl="revTx" presStyleIdx="2" presStyleCnt="7">
        <dgm:presLayoutVars>
          <dgm:bulletEnabled val="1"/>
        </dgm:presLayoutVars>
      </dgm:prSet>
      <dgm:spPr/>
    </dgm:pt>
    <dgm:pt modelId="{1D13372B-0A36-459E-B0A3-FDD4F337A075}" type="pres">
      <dgm:prSet presAssocID="{92A1002A-786A-43FB-A9AF-A9C0A0023541}" presName="circleA" presStyleLbl="node1" presStyleIdx="2" presStyleCnt="7"/>
      <dgm:spPr/>
    </dgm:pt>
    <dgm:pt modelId="{C40418D9-AA44-4FC9-8E98-780508947975}" type="pres">
      <dgm:prSet presAssocID="{92A1002A-786A-43FB-A9AF-A9C0A0023541}" presName="spaceA" presStyleCnt="0"/>
      <dgm:spPr/>
    </dgm:pt>
    <dgm:pt modelId="{3AD1C44B-484E-4342-AD9D-64D051F45A45}" type="pres">
      <dgm:prSet presAssocID="{2A37B6E9-1C79-46A0-8971-B09BC564780B}" presName="space" presStyleCnt="0"/>
      <dgm:spPr/>
    </dgm:pt>
    <dgm:pt modelId="{289D314F-3313-4EF9-8B6F-F0BA988175F7}" type="pres">
      <dgm:prSet presAssocID="{E0C80A80-F67F-40EA-8AF9-8125366A6587}" presName="compositeB" presStyleCnt="0"/>
      <dgm:spPr/>
    </dgm:pt>
    <dgm:pt modelId="{74084A73-4F00-48EB-98F7-5004335A73B8}" type="pres">
      <dgm:prSet presAssocID="{E0C80A80-F67F-40EA-8AF9-8125366A6587}" presName="textB" presStyleLbl="revTx" presStyleIdx="3" presStyleCnt="7">
        <dgm:presLayoutVars>
          <dgm:bulletEnabled val="1"/>
        </dgm:presLayoutVars>
      </dgm:prSet>
      <dgm:spPr/>
    </dgm:pt>
    <dgm:pt modelId="{66B4921C-7170-4E3E-9F48-B45C200BD117}" type="pres">
      <dgm:prSet presAssocID="{E0C80A80-F67F-40EA-8AF9-8125366A6587}" presName="circleB" presStyleLbl="node1" presStyleIdx="3" presStyleCnt="7"/>
      <dgm:spPr/>
    </dgm:pt>
    <dgm:pt modelId="{187E53AB-F7F7-4062-ADCD-634F02179AEE}" type="pres">
      <dgm:prSet presAssocID="{E0C80A80-F67F-40EA-8AF9-8125366A6587}" presName="spaceB" presStyleCnt="0"/>
      <dgm:spPr/>
    </dgm:pt>
    <dgm:pt modelId="{97F9E421-8B05-44C2-ADD5-D59AA6FD24C3}" type="pres">
      <dgm:prSet presAssocID="{617717ED-7664-4D62-878F-25F58E6D98A8}" presName="space" presStyleCnt="0"/>
      <dgm:spPr/>
    </dgm:pt>
    <dgm:pt modelId="{463AA30F-F37C-4C3F-9B74-EF85D0DB3D6D}" type="pres">
      <dgm:prSet presAssocID="{19C7293A-1EE2-4777-A8C2-BA0B1E27A587}" presName="compositeA" presStyleCnt="0"/>
      <dgm:spPr/>
    </dgm:pt>
    <dgm:pt modelId="{330731F6-2799-4B64-8AAE-BF67E3C91B54}" type="pres">
      <dgm:prSet presAssocID="{19C7293A-1EE2-4777-A8C2-BA0B1E27A587}" presName="textA" presStyleLbl="revTx" presStyleIdx="4" presStyleCnt="7">
        <dgm:presLayoutVars>
          <dgm:bulletEnabled val="1"/>
        </dgm:presLayoutVars>
      </dgm:prSet>
      <dgm:spPr/>
    </dgm:pt>
    <dgm:pt modelId="{030331EE-B100-48C1-BD66-B58CA03513DD}" type="pres">
      <dgm:prSet presAssocID="{19C7293A-1EE2-4777-A8C2-BA0B1E27A587}" presName="circleA" presStyleLbl="node1" presStyleIdx="4" presStyleCnt="7"/>
      <dgm:spPr/>
    </dgm:pt>
    <dgm:pt modelId="{C5D77A08-4F52-4531-9457-DA40338B8F9D}" type="pres">
      <dgm:prSet presAssocID="{19C7293A-1EE2-4777-A8C2-BA0B1E27A587}" presName="spaceA" presStyleCnt="0"/>
      <dgm:spPr/>
    </dgm:pt>
    <dgm:pt modelId="{EC86919C-F60D-4EFE-AD1E-84F30A4E79B3}" type="pres">
      <dgm:prSet presAssocID="{F7E12737-7060-40C2-856E-1291B1FCC494}" presName="space" presStyleCnt="0"/>
      <dgm:spPr/>
    </dgm:pt>
    <dgm:pt modelId="{CAA66ACF-9188-427E-B6CD-18C9F97C6319}" type="pres">
      <dgm:prSet presAssocID="{9A4CAA83-3682-4BCD-8309-D5485F94C698}" presName="compositeB" presStyleCnt="0"/>
      <dgm:spPr/>
    </dgm:pt>
    <dgm:pt modelId="{E545E8C7-F5AF-48B7-AEE3-BA396E6E5098}" type="pres">
      <dgm:prSet presAssocID="{9A4CAA83-3682-4BCD-8309-D5485F94C698}" presName="textB" presStyleLbl="revTx" presStyleIdx="5" presStyleCnt="7">
        <dgm:presLayoutVars>
          <dgm:bulletEnabled val="1"/>
        </dgm:presLayoutVars>
      </dgm:prSet>
      <dgm:spPr/>
    </dgm:pt>
    <dgm:pt modelId="{5886DC5D-64C6-4F31-8EEE-66503CB9D237}" type="pres">
      <dgm:prSet presAssocID="{9A4CAA83-3682-4BCD-8309-D5485F94C698}" presName="circleB" presStyleLbl="node1" presStyleIdx="5" presStyleCnt="7"/>
      <dgm:spPr/>
    </dgm:pt>
    <dgm:pt modelId="{607E6EBF-6CC5-4612-B153-6F9C872DA27D}" type="pres">
      <dgm:prSet presAssocID="{9A4CAA83-3682-4BCD-8309-D5485F94C698}" presName="spaceB" presStyleCnt="0"/>
      <dgm:spPr/>
    </dgm:pt>
    <dgm:pt modelId="{5501147A-E0DF-4F46-80E6-2B74EC3BD26E}" type="pres">
      <dgm:prSet presAssocID="{24CD87CE-F543-4BA3-A1C8-D2EA2E864970}" presName="space" presStyleCnt="0"/>
      <dgm:spPr/>
    </dgm:pt>
    <dgm:pt modelId="{3104A15D-8937-47F2-9A6B-326269470509}" type="pres">
      <dgm:prSet presAssocID="{95EB84DD-E2BE-432F-8109-A9EB71CC14B3}" presName="compositeA" presStyleCnt="0"/>
      <dgm:spPr/>
    </dgm:pt>
    <dgm:pt modelId="{5AE89B80-CE99-4805-AF7F-EE7E819A3227}" type="pres">
      <dgm:prSet presAssocID="{95EB84DD-E2BE-432F-8109-A9EB71CC14B3}" presName="textA" presStyleLbl="revTx" presStyleIdx="6" presStyleCnt="7">
        <dgm:presLayoutVars>
          <dgm:bulletEnabled val="1"/>
        </dgm:presLayoutVars>
      </dgm:prSet>
      <dgm:spPr/>
    </dgm:pt>
    <dgm:pt modelId="{CDB02DFA-DCD7-4704-896C-4BDE0780DF29}" type="pres">
      <dgm:prSet presAssocID="{95EB84DD-E2BE-432F-8109-A9EB71CC14B3}" presName="circleA" presStyleLbl="node1" presStyleIdx="6" presStyleCnt="7"/>
      <dgm:spPr/>
    </dgm:pt>
    <dgm:pt modelId="{9A0DA84E-7ADF-4898-AB9E-B9A436DE07A4}" type="pres">
      <dgm:prSet presAssocID="{95EB84DD-E2BE-432F-8109-A9EB71CC14B3}" presName="spaceA" presStyleCnt="0"/>
      <dgm:spPr/>
    </dgm:pt>
  </dgm:ptLst>
  <dgm:cxnLst>
    <dgm:cxn modelId="{9B951B01-9683-4FE5-9E1F-60DA5B83862E}" type="presOf" srcId="{19C7293A-1EE2-4777-A8C2-BA0B1E27A587}" destId="{330731F6-2799-4B64-8AAE-BF67E3C91B54}" srcOrd="0" destOrd="0" presId="urn:microsoft.com/office/officeart/2005/8/layout/hProcess11"/>
    <dgm:cxn modelId="{4C944B13-3BD7-49CE-B27B-627CD54091AC}" type="presOf" srcId="{92A1002A-786A-43FB-A9AF-A9C0A0023541}" destId="{83207DDA-C19C-4DE2-9729-59BE7FECD1A5}" srcOrd="0" destOrd="0" presId="urn:microsoft.com/office/officeart/2005/8/layout/hProcess11"/>
    <dgm:cxn modelId="{5226A925-61E1-47F6-A2DE-859A36188CA1}" type="presOf" srcId="{E0C80A80-F67F-40EA-8AF9-8125366A6587}" destId="{74084A73-4F00-48EB-98F7-5004335A73B8}" srcOrd="0" destOrd="0" presId="urn:microsoft.com/office/officeart/2005/8/layout/hProcess11"/>
    <dgm:cxn modelId="{0D37112D-D04A-4937-9DD2-4DBC414F2545}" srcId="{16CEC24F-D1D9-4D79-A845-4E9F5DA981E1}" destId="{8456B0A6-19D8-4588-8FF2-01BF5E0B1229}" srcOrd="0" destOrd="0" parTransId="{445655AB-5C02-41D0-9ED7-70A2EBD0317D}" sibTransId="{B376465A-F4AD-4442-B887-3534EA580FDA}"/>
    <dgm:cxn modelId="{8985A632-D654-44B5-A464-BD71F4508025}" type="presOf" srcId="{9A4CAA83-3682-4BCD-8309-D5485F94C698}" destId="{E545E8C7-F5AF-48B7-AEE3-BA396E6E5098}" srcOrd="0" destOrd="0" presId="urn:microsoft.com/office/officeart/2005/8/layout/hProcess11"/>
    <dgm:cxn modelId="{160EE968-DF07-4E6D-BAE6-15BE0BEC7962}" srcId="{16CEC24F-D1D9-4D79-A845-4E9F5DA981E1}" destId="{95EB84DD-E2BE-432F-8109-A9EB71CC14B3}" srcOrd="6" destOrd="0" parTransId="{B5CEF096-05DD-4796-BB9A-44C8C751C264}" sibTransId="{2D3483FB-5331-4BAE-BC94-3AFE2CAA24D5}"/>
    <dgm:cxn modelId="{A1452A4A-3DB2-4D21-9DE0-2FDB66E24F26}" srcId="{16CEC24F-D1D9-4D79-A845-4E9F5DA981E1}" destId="{9A4CAA83-3682-4BCD-8309-D5485F94C698}" srcOrd="5" destOrd="0" parTransId="{6D8BEFA5-489B-4E9A-8A0F-0447E83F6921}" sibTransId="{24CD87CE-F543-4BA3-A1C8-D2EA2E864970}"/>
    <dgm:cxn modelId="{78366A6A-945C-4BC7-8A46-AD7F390F4F17}" type="presOf" srcId="{8456B0A6-19D8-4588-8FF2-01BF5E0B1229}" destId="{6B4B0DEE-AC24-4C22-B5DC-E524CDDC55C0}" srcOrd="0" destOrd="0" presId="urn:microsoft.com/office/officeart/2005/8/layout/hProcess11"/>
    <dgm:cxn modelId="{27C8FF73-D8FD-4325-8BE6-7C5C3597EF7C}" srcId="{16CEC24F-D1D9-4D79-A845-4E9F5DA981E1}" destId="{19C7293A-1EE2-4777-A8C2-BA0B1E27A587}" srcOrd="4" destOrd="0" parTransId="{1ABA984A-FA25-40D2-BE75-E72CF5690D02}" sibTransId="{F7E12737-7060-40C2-856E-1291B1FCC494}"/>
    <dgm:cxn modelId="{7CF4007D-D135-4C23-9A7C-82A37F6C804B}" srcId="{16CEC24F-D1D9-4D79-A845-4E9F5DA981E1}" destId="{92A1002A-786A-43FB-A9AF-A9C0A0023541}" srcOrd="2" destOrd="0" parTransId="{2426A0F4-1250-433B-8E3E-96CA665366AE}" sibTransId="{2A37B6E9-1C79-46A0-8971-B09BC564780B}"/>
    <dgm:cxn modelId="{F5F59F83-631B-48A0-9020-0D0AC69E2E46}" type="presOf" srcId="{16CEC24F-D1D9-4D79-A845-4E9F5DA981E1}" destId="{DD7E958E-EB78-4687-BB0C-2BB497947271}" srcOrd="0" destOrd="0" presId="urn:microsoft.com/office/officeart/2005/8/layout/hProcess11"/>
    <dgm:cxn modelId="{6301C28E-142F-4FCC-8D32-4E3FD4891E33}" srcId="{16CEC24F-D1D9-4D79-A845-4E9F5DA981E1}" destId="{E0C80A80-F67F-40EA-8AF9-8125366A6587}" srcOrd="3" destOrd="0" parTransId="{FE3562ED-BDB1-4521-8EEF-F766A61CE3BF}" sibTransId="{617717ED-7664-4D62-878F-25F58E6D98A8}"/>
    <dgm:cxn modelId="{A13F0DB8-866D-417A-BD83-2B39E9C541FB}" type="presOf" srcId="{06B34410-A7A4-4C1E-9C19-56E99B3B06ED}" destId="{AE718F3B-19A2-4357-A500-F83909AF6B43}" srcOrd="0" destOrd="0" presId="urn:microsoft.com/office/officeart/2005/8/layout/hProcess11"/>
    <dgm:cxn modelId="{1070C1D8-E932-4E66-8DFE-0BA9666F7C28}" srcId="{16CEC24F-D1D9-4D79-A845-4E9F5DA981E1}" destId="{06B34410-A7A4-4C1E-9C19-56E99B3B06ED}" srcOrd="1" destOrd="0" parTransId="{4DE47D59-A94A-4676-867C-733B7748735D}" sibTransId="{D1482E84-04E7-40C4-AF49-47824E800934}"/>
    <dgm:cxn modelId="{70F856FD-F25C-4E8B-9977-78F0075A77A1}" type="presOf" srcId="{95EB84DD-E2BE-432F-8109-A9EB71CC14B3}" destId="{5AE89B80-CE99-4805-AF7F-EE7E819A3227}" srcOrd="0" destOrd="0" presId="urn:microsoft.com/office/officeart/2005/8/layout/hProcess11"/>
    <dgm:cxn modelId="{772C55D7-2C05-4221-A501-D52A8DCB52C4}" type="presParOf" srcId="{DD7E958E-EB78-4687-BB0C-2BB497947271}" destId="{7D522E63-09AB-47D4-9DE8-096A69D16B49}" srcOrd="0" destOrd="0" presId="urn:microsoft.com/office/officeart/2005/8/layout/hProcess11"/>
    <dgm:cxn modelId="{114D17DB-E04E-4456-AD35-BCB6B0D64B75}" type="presParOf" srcId="{DD7E958E-EB78-4687-BB0C-2BB497947271}" destId="{57E26925-5633-45A2-9896-B0B7CE6F5FD6}" srcOrd="1" destOrd="0" presId="urn:microsoft.com/office/officeart/2005/8/layout/hProcess11"/>
    <dgm:cxn modelId="{7A3690AE-794C-46FC-BAB0-A143990E9F43}" type="presParOf" srcId="{57E26925-5633-45A2-9896-B0B7CE6F5FD6}" destId="{200B5DD8-A836-424E-9BC6-384A8D5CC33D}" srcOrd="0" destOrd="0" presId="urn:microsoft.com/office/officeart/2005/8/layout/hProcess11"/>
    <dgm:cxn modelId="{ED3E09D9-507F-49ED-9A12-ED947FD390D2}" type="presParOf" srcId="{200B5DD8-A836-424E-9BC6-384A8D5CC33D}" destId="{6B4B0DEE-AC24-4C22-B5DC-E524CDDC55C0}" srcOrd="0" destOrd="0" presId="urn:microsoft.com/office/officeart/2005/8/layout/hProcess11"/>
    <dgm:cxn modelId="{0C3729D8-7E8C-43C8-B314-5FB3BB1FCA72}" type="presParOf" srcId="{200B5DD8-A836-424E-9BC6-384A8D5CC33D}" destId="{BED45805-D211-4AEB-82AB-ACA15F58C3F6}" srcOrd="1" destOrd="0" presId="urn:microsoft.com/office/officeart/2005/8/layout/hProcess11"/>
    <dgm:cxn modelId="{7D8E6CAE-EC0D-4BDB-BA35-2B42BAD68663}" type="presParOf" srcId="{200B5DD8-A836-424E-9BC6-384A8D5CC33D}" destId="{680D15E3-C0C8-43F0-AA03-527E5F7ADD3F}" srcOrd="2" destOrd="0" presId="urn:microsoft.com/office/officeart/2005/8/layout/hProcess11"/>
    <dgm:cxn modelId="{73F6C2A3-5D80-4613-A872-358013FBDA6B}" type="presParOf" srcId="{57E26925-5633-45A2-9896-B0B7CE6F5FD6}" destId="{B7F5F68F-B348-40E5-B917-2AD5990C7782}" srcOrd="1" destOrd="0" presId="urn:microsoft.com/office/officeart/2005/8/layout/hProcess11"/>
    <dgm:cxn modelId="{76A1876D-3898-416B-9242-5361EB666ABA}" type="presParOf" srcId="{57E26925-5633-45A2-9896-B0B7CE6F5FD6}" destId="{58BEA23C-612A-4063-BA33-B8B2B946F3E5}" srcOrd="2" destOrd="0" presId="urn:microsoft.com/office/officeart/2005/8/layout/hProcess11"/>
    <dgm:cxn modelId="{8461EFE3-711A-40A1-861A-F69284770BC0}" type="presParOf" srcId="{58BEA23C-612A-4063-BA33-B8B2B946F3E5}" destId="{AE718F3B-19A2-4357-A500-F83909AF6B43}" srcOrd="0" destOrd="0" presId="urn:microsoft.com/office/officeart/2005/8/layout/hProcess11"/>
    <dgm:cxn modelId="{C38DB185-7DE0-46FA-9D01-3AC2B8984EE1}" type="presParOf" srcId="{58BEA23C-612A-4063-BA33-B8B2B946F3E5}" destId="{C74C5103-E7CF-40FD-AF86-7133C4093E2C}" srcOrd="1" destOrd="0" presId="urn:microsoft.com/office/officeart/2005/8/layout/hProcess11"/>
    <dgm:cxn modelId="{E81C5B43-256F-481C-A36D-42A9C5A90F7C}" type="presParOf" srcId="{58BEA23C-612A-4063-BA33-B8B2B946F3E5}" destId="{9FE452D5-7B80-413D-9E20-A08E2CFAE60E}" srcOrd="2" destOrd="0" presId="urn:microsoft.com/office/officeart/2005/8/layout/hProcess11"/>
    <dgm:cxn modelId="{81A5F738-B427-416E-9ACA-2929B03243A3}" type="presParOf" srcId="{57E26925-5633-45A2-9896-B0B7CE6F5FD6}" destId="{8BD02F75-4E0D-4ACE-9610-7246F0004F73}" srcOrd="3" destOrd="0" presId="urn:microsoft.com/office/officeart/2005/8/layout/hProcess11"/>
    <dgm:cxn modelId="{6036185D-6D24-4D9F-8205-C4E31B6175E1}" type="presParOf" srcId="{57E26925-5633-45A2-9896-B0B7CE6F5FD6}" destId="{C53C9E06-715E-4F57-B103-E593C92C86AD}" srcOrd="4" destOrd="0" presId="urn:microsoft.com/office/officeart/2005/8/layout/hProcess11"/>
    <dgm:cxn modelId="{FE300362-3F3A-4298-B0C5-27C397AA059A}" type="presParOf" srcId="{C53C9E06-715E-4F57-B103-E593C92C86AD}" destId="{83207DDA-C19C-4DE2-9729-59BE7FECD1A5}" srcOrd="0" destOrd="0" presId="urn:microsoft.com/office/officeart/2005/8/layout/hProcess11"/>
    <dgm:cxn modelId="{B32E0124-5267-4A61-9974-8981717DBD92}" type="presParOf" srcId="{C53C9E06-715E-4F57-B103-E593C92C86AD}" destId="{1D13372B-0A36-459E-B0A3-FDD4F337A075}" srcOrd="1" destOrd="0" presId="urn:microsoft.com/office/officeart/2005/8/layout/hProcess11"/>
    <dgm:cxn modelId="{917C4DFE-B635-45D3-B518-3C44746DB0B8}" type="presParOf" srcId="{C53C9E06-715E-4F57-B103-E593C92C86AD}" destId="{C40418D9-AA44-4FC9-8E98-780508947975}" srcOrd="2" destOrd="0" presId="urn:microsoft.com/office/officeart/2005/8/layout/hProcess11"/>
    <dgm:cxn modelId="{195A25F1-F495-4CAF-87CB-159B3074F871}" type="presParOf" srcId="{57E26925-5633-45A2-9896-B0B7CE6F5FD6}" destId="{3AD1C44B-484E-4342-AD9D-64D051F45A45}" srcOrd="5" destOrd="0" presId="urn:microsoft.com/office/officeart/2005/8/layout/hProcess11"/>
    <dgm:cxn modelId="{C88E7EC3-DFCF-4139-858D-9A61F1B6AA67}" type="presParOf" srcId="{57E26925-5633-45A2-9896-B0B7CE6F5FD6}" destId="{289D314F-3313-4EF9-8B6F-F0BA988175F7}" srcOrd="6" destOrd="0" presId="urn:microsoft.com/office/officeart/2005/8/layout/hProcess11"/>
    <dgm:cxn modelId="{D9EB7F6C-C880-45BB-93BE-292B65E980AE}" type="presParOf" srcId="{289D314F-3313-4EF9-8B6F-F0BA988175F7}" destId="{74084A73-4F00-48EB-98F7-5004335A73B8}" srcOrd="0" destOrd="0" presId="urn:microsoft.com/office/officeart/2005/8/layout/hProcess11"/>
    <dgm:cxn modelId="{646B5DBE-10DA-4138-8B74-2CDBAF88FC27}" type="presParOf" srcId="{289D314F-3313-4EF9-8B6F-F0BA988175F7}" destId="{66B4921C-7170-4E3E-9F48-B45C200BD117}" srcOrd="1" destOrd="0" presId="urn:microsoft.com/office/officeart/2005/8/layout/hProcess11"/>
    <dgm:cxn modelId="{B050F505-3EA8-417B-B3DD-ED9097B5AAAA}" type="presParOf" srcId="{289D314F-3313-4EF9-8B6F-F0BA988175F7}" destId="{187E53AB-F7F7-4062-ADCD-634F02179AEE}" srcOrd="2" destOrd="0" presId="urn:microsoft.com/office/officeart/2005/8/layout/hProcess11"/>
    <dgm:cxn modelId="{60DA676A-940D-4F5F-9492-9380AF55838D}" type="presParOf" srcId="{57E26925-5633-45A2-9896-B0B7CE6F5FD6}" destId="{97F9E421-8B05-44C2-ADD5-D59AA6FD24C3}" srcOrd="7" destOrd="0" presId="urn:microsoft.com/office/officeart/2005/8/layout/hProcess11"/>
    <dgm:cxn modelId="{9D53DF78-2D61-477D-A124-D90704A9AF61}" type="presParOf" srcId="{57E26925-5633-45A2-9896-B0B7CE6F5FD6}" destId="{463AA30F-F37C-4C3F-9B74-EF85D0DB3D6D}" srcOrd="8" destOrd="0" presId="urn:microsoft.com/office/officeart/2005/8/layout/hProcess11"/>
    <dgm:cxn modelId="{BE2836C7-9180-45E4-8F03-2386BBC782E5}" type="presParOf" srcId="{463AA30F-F37C-4C3F-9B74-EF85D0DB3D6D}" destId="{330731F6-2799-4B64-8AAE-BF67E3C91B54}" srcOrd="0" destOrd="0" presId="urn:microsoft.com/office/officeart/2005/8/layout/hProcess11"/>
    <dgm:cxn modelId="{85A082CB-CE05-4E77-A8D7-68957ED1902C}" type="presParOf" srcId="{463AA30F-F37C-4C3F-9B74-EF85D0DB3D6D}" destId="{030331EE-B100-48C1-BD66-B58CA03513DD}" srcOrd="1" destOrd="0" presId="urn:microsoft.com/office/officeart/2005/8/layout/hProcess11"/>
    <dgm:cxn modelId="{B9EB466A-09C6-4CC6-B0BD-9B452D707660}" type="presParOf" srcId="{463AA30F-F37C-4C3F-9B74-EF85D0DB3D6D}" destId="{C5D77A08-4F52-4531-9457-DA40338B8F9D}" srcOrd="2" destOrd="0" presId="urn:microsoft.com/office/officeart/2005/8/layout/hProcess11"/>
    <dgm:cxn modelId="{3709C0C7-9A8E-4BA4-92B4-744E18F736D8}" type="presParOf" srcId="{57E26925-5633-45A2-9896-B0B7CE6F5FD6}" destId="{EC86919C-F60D-4EFE-AD1E-84F30A4E79B3}" srcOrd="9" destOrd="0" presId="urn:microsoft.com/office/officeart/2005/8/layout/hProcess11"/>
    <dgm:cxn modelId="{39969C1C-D913-4C19-ABE9-A2ACCFF455FC}" type="presParOf" srcId="{57E26925-5633-45A2-9896-B0B7CE6F5FD6}" destId="{CAA66ACF-9188-427E-B6CD-18C9F97C6319}" srcOrd="10" destOrd="0" presId="urn:microsoft.com/office/officeart/2005/8/layout/hProcess11"/>
    <dgm:cxn modelId="{264B7AF1-9066-4F22-8865-5C01BEAF9284}" type="presParOf" srcId="{CAA66ACF-9188-427E-B6CD-18C9F97C6319}" destId="{E545E8C7-F5AF-48B7-AEE3-BA396E6E5098}" srcOrd="0" destOrd="0" presId="urn:microsoft.com/office/officeart/2005/8/layout/hProcess11"/>
    <dgm:cxn modelId="{C8C4429C-A1BF-42D9-8039-E4DC6259693E}" type="presParOf" srcId="{CAA66ACF-9188-427E-B6CD-18C9F97C6319}" destId="{5886DC5D-64C6-4F31-8EEE-66503CB9D237}" srcOrd="1" destOrd="0" presId="urn:microsoft.com/office/officeart/2005/8/layout/hProcess11"/>
    <dgm:cxn modelId="{029B204C-647B-4E5F-97D8-0DF542BC5695}" type="presParOf" srcId="{CAA66ACF-9188-427E-B6CD-18C9F97C6319}" destId="{607E6EBF-6CC5-4612-B153-6F9C872DA27D}" srcOrd="2" destOrd="0" presId="urn:microsoft.com/office/officeart/2005/8/layout/hProcess11"/>
    <dgm:cxn modelId="{2A1F5E80-2451-48D9-B47B-984B7BC33AB0}" type="presParOf" srcId="{57E26925-5633-45A2-9896-B0B7CE6F5FD6}" destId="{5501147A-E0DF-4F46-80E6-2B74EC3BD26E}" srcOrd="11" destOrd="0" presId="urn:microsoft.com/office/officeart/2005/8/layout/hProcess11"/>
    <dgm:cxn modelId="{7A0C2521-0D90-42A9-BC16-2A935AA7EA1D}" type="presParOf" srcId="{57E26925-5633-45A2-9896-B0B7CE6F5FD6}" destId="{3104A15D-8937-47F2-9A6B-326269470509}" srcOrd="12" destOrd="0" presId="urn:microsoft.com/office/officeart/2005/8/layout/hProcess11"/>
    <dgm:cxn modelId="{6466398F-5E52-4529-8C0B-3DB472F898B8}" type="presParOf" srcId="{3104A15D-8937-47F2-9A6B-326269470509}" destId="{5AE89B80-CE99-4805-AF7F-EE7E819A3227}" srcOrd="0" destOrd="0" presId="urn:microsoft.com/office/officeart/2005/8/layout/hProcess11"/>
    <dgm:cxn modelId="{6319C6E1-5014-48B6-B7EC-1356CA129823}" type="presParOf" srcId="{3104A15D-8937-47F2-9A6B-326269470509}" destId="{CDB02DFA-DCD7-4704-896C-4BDE0780DF29}" srcOrd="1" destOrd="0" presId="urn:microsoft.com/office/officeart/2005/8/layout/hProcess11"/>
    <dgm:cxn modelId="{CE4672CC-A970-4597-A4FD-9D41DF2FACD1}" type="presParOf" srcId="{3104A15D-8937-47F2-9A6B-326269470509}" destId="{9A0DA84E-7ADF-4898-AB9E-B9A436DE07A4}"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522E63-09AB-47D4-9DE8-096A69D16B49}">
      <dsp:nvSpPr>
        <dsp:cNvPr id="0" name=""/>
        <dsp:cNvSpPr/>
      </dsp:nvSpPr>
      <dsp:spPr>
        <a:xfrm>
          <a:off x="0" y="443857"/>
          <a:ext cx="11893600" cy="591178"/>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B4B0DEE-AC24-4C22-B5DC-E524CDDC55C0}">
      <dsp:nvSpPr>
        <dsp:cNvPr id="0" name=""/>
        <dsp:cNvSpPr/>
      </dsp:nvSpPr>
      <dsp:spPr>
        <a:xfrm>
          <a:off x="914" y="0"/>
          <a:ext cx="1466083" cy="5911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b" anchorCtr="0">
          <a:noAutofit/>
        </a:bodyPr>
        <a:lstStyle/>
        <a:p>
          <a:pPr marL="0" lvl="0" indent="0" algn="ctr" defTabSz="666750">
            <a:lnSpc>
              <a:spcPct val="90000"/>
            </a:lnSpc>
            <a:spcBef>
              <a:spcPct val="0"/>
            </a:spcBef>
            <a:spcAft>
              <a:spcPct val="35000"/>
            </a:spcAft>
            <a:buNone/>
          </a:pPr>
          <a:r>
            <a:rPr lang="en-US" sz="1500" b="1" kern="1200" dirty="0">
              <a:solidFill>
                <a:schemeClr val="accent2">
                  <a:lumMod val="75000"/>
                </a:schemeClr>
              </a:solidFill>
              <a:latin typeface="+mj-lt"/>
            </a:rPr>
            <a:t>...January 2022</a:t>
          </a:r>
        </a:p>
      </dsp:txBody>
      <dsp:txXfrm>
        <a:off x="914" y="0"/>
        <a:ext cx="1466083" cy="591178"/>
      </dsp:txXfrm>
    </dsp:sp>
    <dsp:sp modelId="{BED45805-D211-4AEB-82AB-ACA15F58C3F6}">
      <dsp:nvSpPr>
        <dsp:cNvPr id="0" name=""/>
        <dsp:cNvSpPr/>
      </dsp:nvSpPr>
      <dsp:spPr>
        <a:xfrm>
          <a:off x="660059" y="665076"/>
          <a:ext cx="147794" cy="14779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E718F3B-19A2-4357-A500-F83909AF6B43}">
      <dsp:nvSpPr>
        <dsp:cNvPr id="0" name=""/>
        <dsp:cNvSpPr/>
      </dsp:nvSpPr>
      <dsp:spPr>
        <a:xfrm>
          <a:off x="1540302" y="886768"/>
          <a:ext cx="1466083" cy="5911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ctr" defTabSz="666750">
            <a:lnSpc>
              <a:spcPct val="90000"/>
            </a:lnSpc>
            <a:spcBef>
              <a:spcPct val="0"/>
            </a:spcBef>
            <a:spcAft>
              <a:spcPct val="35000"/>
            </a:spcAft>
            <a:buNone/>
          </a:pPr>
          <a:r>
            <a:rPr lang="en-US" sz="1500" kern="1200" dirty="0">
              <a:solidFill>
                <a:schemeClr val="accent2">
                  <a:lumMod val="75000"/>
                </a:schemeClr>
              </a:solidFill>
            </a:rPr>
            <a:t>March </a:t>
          </a:r>
        </a:p>
      </dsp:txBody>
      <dsp:txXfrm>
        <a:off x="1540302" y="886768"/>
        <a:ext cx="1466083" cy="591178"/>
      </dsp:txXfrm>
    </dsp:sp>
    <dsp:sp modelId="{C74C5103-E7CF-40FD-AF86-7133C4093E2C}">
      <dsp:nvSpPr>
        <dsp:cNvPr id="0" name=""/>
        <dsp:cNvSpPr/>
      </dsp:nvSpPr>
      <dsp:spPr>
        <a:xfrm>
          <a:off x="2199446" y="665076"/>
          <a:ext cx="147794" cy="14779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3207DDA-C19C-4DE2-9729-59BE7FECD1A5}">
      <dsp:nvSpPr>
        <dsp:cNvPr id="0" name=""/>
        <dsp:cNvSpPr/>
      </dsp:nvSpPr>
      <dsp:spPr>
        <a:xfrm>
          <a:off x="3079690" y="0"/>
          <a:ext cx="1466083" cy="5911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b" anchorCtr="0">
          <a:noAutofit/>
        </a:bodyPr>
        <a:lstStyle/>
        <a:p>
          <a:pPr marL="0" lvl="0" indent="0" algn="ctr" defTabSz="666750">
            <a:lnSpc>
              <a:spcPct val="90000"/>
            </a:lnSpc>
            <a:spcBef>
              <a:spcPct val="0"/>
            </a:spcBef>
            <a:spcAft>
              <a:spcPct val="35000"/>
            </a:spcAft>
            <a:buNone/>
          </a:pPr>
          <a:r>
            <a:rPr lang="en-US" sz="1500" kern="1200" dirty="0">
              <a:solidFill>
                <a:schemeClr val="accent2">
                  <a:lumMod val="75000"/>
                </a:schemeClr>
              </a:solidFill>
            </a:rPr>
            <a:t>May</a:t>
          </a:r>
        </a:p>
      </dsp:txBody>
      <dsp:txXfrm>
        <a:off x="3079690" y="0"/>
        <a:ext cx="1466083" cy="591178"/>
      </dsp:txXfrm>
    </dsp:sp>
    <dsp:sp modelId="{1D13372B-0A36-459E-B0A3-FDD4F337A075}">
      <dsp:nvSpPr>
        <dsp:cNvPr id="0" name=""/>
        <dsp:cNvSpPr/>
      </dsp:nvSpPr>
      <dsp:spPr>
        <a:xfrm>
          <a:off x="3738834" y="665076"/>
          <a:ext cx="147794" cy="14779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4084A73-4F00-48EB-98F7-5004335A73B8}">
      <dsp:nvSpPr>
        <dsp:cNvPr id="0" name=""/>
        <dsp:cNvSpPr/>
      </dsp:nvSpPr>
      <dsp:spPr>
        <a:xfrm>
          <a:off x="4619078" y="886768"/>
          <a:ext cx="1466083" cy="5911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ctr" defTabSz="666750">
            <a:lnSpc>
              <a:spcPct val="90000"/>
            </a:lnSpc>
            <a:spcBef>
              <a:spcPct val="0"/>
            </a:spcBef>
            <a:spcAft>
              <a:spcPct val="35000"/>
            </a:spcAft>
            <a:buNone/>
          </a:pPr>
          <a:r>
            <a:rPr lang="en-US" sz="1500" kern="1200" dirty="0">
              <a:solidFill>
                <a:schemeClr val="accent2">
                  <a:lumMod val="75000"/>
                </a:schemeClr>
              </a:solidFill>
            </a:rPr>
            <a:t>July </a:t>
          </a:r>
        </a:p>
      </dsp:txBody>
      <dsp:txXfrm>
        <a:off x="4619078" y="886768"/>
        <a:ext cx="1466083" cy="591178"/>
      </dsp:txXfrm>
    </dsp:sp>
    <dsp:sp modelId="{66B4921C-7170-4E3E-9F48-B45C200BD117}">
      <dsp:nvSpPr>
        <dsp:cNvPr id="0" name=""/>
        <dsp:cNvSpPr/>
      </dsp:nvSpPr>
      <dsp:spPr>
        <a:xfrm>
          <a:off x="5278222" y="665076"/>
          <a:ext cx="147794" cy="14779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30731F6-2799-4B64-8AAE-BF67E3C91B54}">
      <dsp:nvSpPr>
        <dsp:cNvPr id="0" name=""/>
        <dsp:cNvSpPr/>
      </dsp:nvSpPr>
      <dsp:spPr>
        <a:xfrm>
          <a:off x="6158466" y="0"/>
          <a:ext cx="1466083" cy="5911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b" anchorCtr="0">
          <a:noAutofit/>
        </a:bodyPr>
        <a:lstStyle/>
        <a:p>
          <a:pPr marL="0" lvl="0" indent="0" algn="ctr" defTabSz="666750">
            <a:lnSpc>
              <a:spcPct val="90000"/>
            </a:lnSpc>
            <a:spcBef>
              <a:spcPct val="0"/>
            </a:spcBef>
            <a:spcAft>
              <a:spcPct val="35000"/>
            </a:spcAft>
            <a:buNone/>
          </a:pPr>
          <a:r>
            <a:rPr lang="en-US" sz="1500" kern="1200" dirty="0">
              <a:solidFill>
                <a:schemeClr val="accent2">
                  <a:lumMod val="75000"/>
                </a:schemeClr>
              </a:solidFill>
            </a:rPr>
            <a:t>August</a:t>
          </a:r>
        </a:p>
      </dsp:txBody>
      <dsp:txXfrm>
        <a:off x="6158466" y="0"/>
        <a:ext cx="1466083" cy="591178"/>
      </dsp:txXfrm>
    </dsp:sp>
    <dsp:sp modelId="{030331EE-B100-48C1-BD66-B58CA03513DD}">
      <dsp:nvSpPr>
        <dsp:cNvPr id="0" name=""/>
        <dsp:cNvSpPr/>
      </dsp:nvSpPr>
      <dsp:spPr>
        <a:xfrm>
          <a:off x="6817610" y="665076"/>
          <a:ext cx="147794" cy="14779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545E8C7-F5AF-48B7-AEE3-BA396E6E5098}">
      <dsp:nvSpPr>
        <dsp:cNvPr id="0" name=""/>
        <dsp:cNvSpPr/>
      </dsp:nvSpPr>
      <dsp:spPr>
        <a:xfrm>
          <a:off x="7697853" y="886768"/>
          <a:ext cx="1466083" cy="5911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ctr" defTabSz="666750">
            <a:lnSpc>
              <a:spcPct val="90000"/>
            </a:lnSpc>
            <a:spcBef>
              <a:spcPct val="0"/>
            </a:spcBef>
            <a:spcAft>
              <a:spcPct val="35000"/>
            </a:spcAft>
            <a:buNone/>
          </a:pPr>
          <a:r>
            <a:rPr lang="en-US" sz="1500" kern="1200" dirty="0">
              <a:solidFill>
                <a:schemeClr val="accent2">
                  <a:lumMod val="75000"/>
                </a:schemeClr>
              </a:solidFill>
            </a:rPr>
            <a:t>September</a:t>
          </a:r>
        </a:p>
      </dsp:txBody>
      <dsp:txXfrm>
        <a:off x="7697853" y="886768"/>
        <a:ext cx="1466083" cy="591178"/>
      </dsp:txXfrm>
    </dsp:sp>
    <dsp:sp modelId="{5886DC5D-64C6-4F31-8EEE-66503CB9D237}">
      <dsp:nvSpPr>
        <dsp:cNvPr id="0" name=""/>
        <dsp:cNvSpPr/>
      </dsp:nvSpPr>
      <dsp:spPr>
        <a:xfrm>
          <a:off x="8356998" y="665076"/>
          <a:ext cx="147794" cy="14779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AE89B80-CE99-4805-AF7F-EE7E819A3227}">
      <dsp:nvSpPr>
        <dsp:cNvPr id="0" name=""/>
        <dsp:cNvSpPr/>
      </dsp:nvSpPr>
      <dsp:spPr>
        <a:xfrm>
          <a:off x="9237241" y="0"/>
          <a:ext cx="1466083" cy="5911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b" anchorCtr="0">
          <a:noAutofit/>
        </a:bodyPr>
        <a:lstStyle/>
        <a:p>
          <a:pPr marL="0" lvl="0" indent="0" algn="ctr" defTabSz="666750">
            <a:lnSpc>
              <a:spcPct val="90000"/>
            </a:lnSpc>
            <a:spcBef>
              <a:spcPct val="0"/>
            </a:spcBef>
            <a:spcAft>
              <a:spcPct val="35000"/>
            </a:spcAft>
            <a:buNone/>
          </a:pPr>
          <a:r>
            <a:rPr lang="en-US" sz="1500" kern="1200" dirty="0">
              <a:solidFill>
                <a:schemeClr val="accent2">
                  <a:lumMod val="75000"/>
                </a:schemeClr>
              </a:solidFill>
            </a:rPr>
            <a:t>October</a:t>
          </a:r>
        </a:p>
      </dsp:txBody>
      <dsp:txXfrm>
        <a:off x="9237241" y="0"/>
        <a:ext cx="1466083" cy="591178"/>
      </dsp:txXfrm>
    </dsp:sp>
    <dsp:sp modelId="{CDB02DFA-DCD7-4704-896C-4BDE0780DF29}">
      <dsp:nvSpPr>
        <dsp:cNvPr id="0" name=""/>
        <dsp:cNvSpPr/>
      </dsp:nvSpPr>
      <dsp:spPr>
        <a:xfrm>
          <a:off x="9896386" y="665076"/>
          <a:ext cx="147794" cy="14779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87A14C-DCF2-4F56-B485-06CA4A24CA6D}" type="datetimeFigureOut">
              <a:rPr lang="en-US" smtClean="0"/>
              <a:t>8/16/2022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6C74A9-4D30-4791-B820-2EF138810278}" type="slidenum">
              <a:rPr lang="en-US" smtClean="0"/>
              <a:t>‹#›</a:t>
            </a:fld>
            <a:endParaRPr lang="en-US" dirty="0"/>
          </a:p>
        </p:txBody>
      </p:sp>
    </p:spTree>
    <p:extLst>
      <p:ext uri="{BB962C8B-B14F-4D97-AF65-F5344CB8AC3E}">
        <p14:creationId xmlns:p14="http://schemas.microsoft.com/office/powerpoint/2010/main" val="34042882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b="1" dirty="0">
              <a:solidFill>
                <a:srgbClr val="FFFFFF"/>
              </a:solidFill>
              <a:latin typeface="Calibri" pitchFamily="34" charset="0"/>
            </a:endParaRPr>
          </a:p>
          <a:p>
            <a:pPr>
              <a:spcBef>
                <a:spcPct val="0"/>
              </a:spcBef>
            </a:pPr>
            <a:endParaRPr lang="en-US" altLang="en-US" baseline="0" dirty="0"/>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Myriad Web Pro" panose="020B0503030403020204" pitchFamily="34" charset="0"/>
              </a:defRPr>
            </a:lvl1pPr>
            <a:lvl2pPr marL="729646" indent="-280634">
              <a:defRPr>
                <a:solidFill>
                  <a:schemeClr val="tx1"/>
                </a:solidFill>
                <a:latin typeface="Myriad Web Pro" panose="020B0503030403020204" pitchFamily="34" charset="0"/>
              </a:defRPr>
            </a:lvl2pPr>
            <a:lvl3pPr marL="1122531" indent="-224506">
              <a:defRPr>
                <a:solidFill>
                  <a:schemeClr val="tx1"/>
                </a:solidFill>
                <a:latin typeface="Myriad Web Pro" panose="020B0503030403020204" pitchFamily="34" charset="0"/>
              </a:defRPr>
            </a:lvl3pPr>
            <a:lvl4pPr marL="1571544" indent="-224506">
              <a:defRPr>
                <a:solidFill>
                  <a:schemeClr val="tx1"/>
                </a:solidFill>
                <a:latin typeface="Myriad Web Pro" panose="020B0503030403020204" pitchFamily="34" charset="0"/>
              </a:defRPr>
            </a:lvl4pPr>
            <a:lvl5pPr marL="2020556" indent="-224506">
              <a:defRPr>
                <a:solidFill>
                  <a:schemeClr val="tx1"/>
                </a:solidFill>
                <a:latin typeface="Myriad Web Pro" panose="020B0503030403020204" pitchFamily="34" charset="0"/>
              </a:defRPr>
            </a:lvl5pPr>
            <a:lvl6pPr marL="2469569" indent="-224506" fontAlgn="base">
              <a:spcBef>
                <a:spcPct val="0"/>
              </a:spcBef>
              <a:spcAft>
                <a:spcPct val="0"/>
              </a:spcAft>
              <a:defRPr>
                <a:solidFill>
                  <a:schemeClr val="tx1"/>
                </a:solidFill>
                <a:latin typeface="Myriad Web Pro" panose="020B0503030403020204" pitchFamily="34" charset="0"/>
              </a:defRPr>
            </a:lvl6pPr>
            <a:lvl7pPr marL="2918581" indent="-224506" fontAlgn="base">
              <a:spcBef>
                <a:spcPct val="0"/>
              </a:spcBef>
              <a:spcAft>
                <a:spcPct val="0"/>
              </a:spcAft>
              <a:defRPr>
                <a:solidFill>
                  <a:schemeClr val="tx1"/>
                </a:solidFill>
                <a:latin typeface="Myriad Web Pro" panose="020B0503030403020204" pitchFamily="34" charset="0"/>
              </a:defRPr>
            </a:lvl7pPr>
            <a:lvl8pPr marL="3367593" indent="-224506" fontAlgn="base">
              <a:spcBef>
                <a:spcPct val="0"/>
              </a:spcBef>
              <a:spcAft>
                <a:spcPct val="0"/>
              </a:spcAft>
              <a:defRPr>
                <a:solidFill>
                  <a:schemeClr val="tx1"/>
                </a:solidFill>
                <a:latin typeface="Myriad Web Pro" panose="020B0503030403020204" pitchFamily="34" charset="0"/>
              </a:defRPr>
            </a:lvl8pPr>
            <a:lvl9pPr marL="3816606" indent="-224506" fontAlgn="base">
              <a:spcBef>
                <a:spcPct val="0"/>
              </a:spcBef>
              <a:spcAft>
                <a:spcPct val="0"/>
              </a:spcAft>
              <a:defRPr>
                <a:solidFill>
                  <a:schemeClr val="tx1"/>
                </a:solidFill>
                <a:latin typeface="Myriad Web Pro" panose="020B0503030403020204" pitchFamily="34" charset="0"/>
              </a:defRPr>
            </a:lvl9pPr>
          </a:lstStyle>
          <a:p>
            <a:pPr marL="0" marR="0" lvl="0" indent="0" algn="r" defTabSz="931774" rtl="0" eaLnBrk="1" fontAlgn="base" latinLnBrk="0" hangingPunct="1">
              <a:lnSpc>
                <a:spcPct val="100000"/>
              </a:lnSpc>
              <a:spcBef>
                <a:spcPct val="0"/>
              </a:spcBef>
              <a:spcAft>
                <a:spcPct val="0"/>
              </a:spcAft>
              <a:buClrTx/>
              <a:buSzTx/>
              <a:buFontTx/>
              <a:buNone/>
              <a:tabLst/>
              <a:defRPr/>
            </a:pPr>
            <a:fld id="{6F084AA2-EDF3-41B6-9BD5-4D1331E35CE7}"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931774" rtl="0" eaLnBrk="1" fontAlgn="base" latinLnBrk="0" hangingPunct="1">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4334519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6C74A9-4D30-4791-B820-2EF138810278}" type="slidenum">
              <a:rPr lang="en-US" smtClean="0"/>
              <a:t>14</a:t>
            </a:fld>
            <a:endParaRPr lang="en-US" dirty="0"/>
          </a:p>
        </p:txBody>
      </p:sp>
    </p:spTree>
    <p:extLst>
      <p:ext uri="{BB962C8B-B14F-4D97-AF65-F5344CB8AC3E}">
        <p14:creationId xmlns:p14="http://schemas.microsoft.com/office/powerpoint/2010/main" val="30234528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5715802-4E09-49A7-9283-1DA2253FAF6E}" type="slidenum">
              <a:rPr lang="en-US" smtClean="0"/>
              <a:t>16</a:t>
            </a:fld>
            <a:endParaRPr lang="en-US" dirty="0"/>
          </a:p>
        </p:txBody>
      </p:sp>
    </p:spTree>
    <p:extLst>
      <p:ext uri="{BB962C8B-B14F-4D97-AF65-F5344CB8AC3E}">
        <p14:creationId xmlns:p14="http://schemas.microsoft.com/office/powerpoint/2010/main" val="41063467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https://aspe.hhs.gov/making-electronic-health-record-ehr-data-more-available-research-and-public-health </a:t>
            </a:r>
          </a:p>
          <a:p>
            <a:r>
              <a:rPr lang="en-US" dirty="0"/>
              <a:t> </a:t>
            </a:r>
          </a:p>
        </p:txBody>
      </p:sp>
    </p:spTree>
    <p:extLst>
      <p:ext uri="{BB962C8B-B14F-4D97-AF65-F5344CB8AC3E}">
        <p14:creationId xmlns:p14="http://schemas.microsoft.com/office/powerpoint/2010/main" val="1973043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t>Began with one workgroup per use case to be modeled for public health purposes (i.e., Hepatitis C Reporting, Cancer Reporting, Health Care Surveys), which included SMEs from other use cases as well, and across all use cases for a “Research Use Case”.</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t>Switched to technical workgroups to identify Data Flows &amp; Clinical Workflows, Data Standards, and Reference Architecture/Authorities/Policies based on the use case requirements drafted. Each of the technical workgroups had a mix of use case SMEs.</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t>Eventually combined use case workgroups into one consolidated use case workgroup in order to better identify commonalities and differences. This workgroup will take the lead on defining requirements for content implementation guides (IGs), where applicable. </a:t>
            </a:r>
            <a:endParaRPr lang="en-US" b="0" dirty="0"/>
          </a:p>
          <a:p>
            <a:pPr marL="228600" indent="-228600">
              <a:buAutoNum type="arabicPeriod"/>
            </a:pPr>
            <a:r>
              <a:rPr lang="en-US" b="0" dirty="0"/>
              <a:t>When each use case defined its requirements and then further identified commonalities and differences</a:t>
            </a:r>
            <a:r>
              <a:rPr lang="en-US" dirty="0"/>
              <a:t>, a consolidated “Reference Architecture (RA)” WG focuses on technical requirements for the RA IG, and eventually the use case content IGs, where applicable. There may be iteration between the use case WG and RA WG, in agile fashion.</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t>An evaluation workgroup works in parallel to the use case and RA WGs to develop short-term and long-term evaluation plans. The short-term evaluation plan will be part of the real-world pilots, and the long-term evaluation plan will be part of the roadmap (i.e., long-term evaluation is beyond the current scope of MedMorph, which is a time-limited PCORTF project).</a:t>
            </a:r>
          </a:p>
          <a:p>
            <a:pPr marL="228600" indent="-228600">
              <a:buAutoNum type="arabicPeriod"/>
            </a:pPr>
            <a:r>
              <a:rPr lang="en-US" dirty="0"/>
              <a:t>Initial testing occurred in sandbox environments and then will be moving to real-world pilots.</a:t>
            </a:r>
          </a:p>
        </p:txBody>
      </p:sp>
      <p:sp>
        <p:nvSpPr>
          <p:cNvPr id="4" name="Slide Number Placeholder 3"/>
          <p:cNvSpPr>
            <a:spLocks noGrp="1"/>
          </p:cNvSpPr>
          <p:nvPr>
            <p:ph type="sldNum" sz="quarter" idx="5"/>
          </p:nvPr>
        </p:nvSpPr>
        <p:spPr/>
        <p:txBody>
          <a:bodyPr/>
          <a:lstStyle/>
          <a:p>
            <a:fld id="{B67FDBFD-F607-43DE-8B95-2484341E6B3B}" type="slidenum">
              <a:rPr lang="en-US" smtClean="0"/>
              <a:t>20</a:t>
            </a:fld>
            <a:endParaRPr lang="en-US" dirty="0"/>
          </a:p>
        </p:txBody>
      </p:sp>
    </p:spTree>
    <p:extLst>
      <p:ext uri="{BB962C8B-B14F-4D97-AF65-F5344CB8AC3E}">
        <p14:creationId xmlns:p14="http://schemas.microsoft.com/office/powerpoint/2010/main" val="20470279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Structuring recommendations</a:t>
            </a:r>
            <a:r>
              <a:rPr lang="en-US" baseline="0" dirty="0"/>
              <a:t> and using standards-based shareable CDS ultimately helps the data lifecycle. Computable guidelines (recommendations, guidance, etc.) help apply the evidence in practice more consistently since they are translated from the source of truth. Data resulting from the actions taken in practice would be more easily extracted to perform analyses that lead to information that can be incorporated into the knowledge that gets translated to practice… and the cycle begins anew. FHIR can help facilitate the data lifecycle by providing an interoperability standard for data exchange on its own or in partnership with existing widely used standards.</a:t>
            </a:r>
            <a:endParaRPr lang="en-US" dirty="0"/>
          </a:p>
          <a:p>
            <a:endParaRPr lang="en-US" dirty="0"/>
          </a:p>
          <a:p>
            <a:r>
              <a:rPr lang="en-US" dirty="0"/>
              <a:t>Data to Action patient-generated examples:</a:t>
            </a:r>
          </a:p>
          <a:p>
            <a:pPr marL="171450" indent="-171450">
              <a:buFont typeface="Arial" panose="020B0604020202020204" pitchFamily="34" charset="0"/>
              <a:buChar char="•"/>
            </a:pPr>
            <a:r>
              <a:rPr lang="en-US" dirty="0"/>
              <a:t>Patient takes a walk, pedometer records data that can be uploaded to patient’s chart</a:t>
            </a:r>
          </a:p>
          <a:p>
            <a:pPr marL="171450" indent="-171450">
              <a:buFont typeface="Arial" panose="020B0604020202020204" pitchFamily="34" charset="0"/>
              <a:buChar char="•"/>
            </a:pPr>
            <a:r>
              <a:rPr lang="en-US" dirty="0"/>
              <a:t>Patient uses CPAP, machine records sleep-related data, data is accessed remotely</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FCB5C4-54A0-4C41-8064-7D48DD0092B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953422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DDF1F0-998E-41BA-9811-9DF02433A1E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960317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CFB3AB-B818-4AAB-B974-4E13EBE15148}" type="slidenum">
              <a:rPr lang="en-US" smtClean="0"/>
              <a:t>28</a:t>
            </a:fld>
            <a:endParaRPr lang="en-US" dirty="0"/>
          </a:p>
        </p:txBody>
      </p:sp>
    </p:spTree>
    <p:extLst>
      <p:ext uri="{BB962C8B-B14F-4D97-AF65-F5344CB8AC3E}">
        <p14:creationId xmlns:p14="http://schemas.microsoft.com/office/powerpoint/2010/main" val="37824943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CFB3AB-B818-4AAB-B974-4E13EBE15148}" type="slidenum">
              <a:rPr lang="en-US" smtClean="0"/>
              <a:t>29</a:t>
            </a:fld>
            <a:endParaRPr lang="en-US" dirty="0"/>
          </a:p>
        </p:txBody>
      </p:sp>
    </p:spTree>
    <p:extLst>
      <p:ext uri="{BB962C8B-B14F-4D97-AF65-F5344CB8AC3E}">
        <p14:creationId xmlns:p14="http://schemas.microsoft.com/office/powerpoint/2010/main" val="42467157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6C74A9-4D30-4791-B820-2EF138810278}" type="slidenum">
              <a:rPr lang="en-US" smtClean="0"/>
              <a:t>31</a:t>
            </a:fld>
            <a:endParaRPr lang="en-US" dirty="0"/>
          </a:p>
        </p:txBody>
      </p:sp>
    </p:spTree>
    <p:extLst>
      <p:ext uri="{BB962C8B-B14F-4D97-AF65-F5344CB8AC3E}">
        <p14:creationId xmlns:p14="http://schemas.microsoft.com/office/powerpoint/2010/main" val="26749984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i="0" dirty="0"/>
          </a:p>
        </p:txBody>
      </p:sp>
      <p:sp>
        <p:nvSpPr>
          <p:cNvPr id="4" name="Slide Number Placeholder 3"/>
          <p:cNvSpPr>
            <a:spLocks noGrp="1"/>
          </p:cNvSpPr>
          <p:nvPr>
            <p:ph type="sldNum" sz="quarter" idx="5"/>
          </p:nvPr>
        </p:nvSpPr>
        <p:spPr/>
        <p:txBody>
          <a:bodyPr/>
          <a:lstStyle/>
          <a:p>
            <a:fld id="{D76C74A9-4D30-4791-B820-2EF138810278}" type="slidenum">
              <a:rPr lang="en-US" smtClean="0"/>
              <a:t>32</a:t>
            </a:fld>
            <a:endParaRPr lang="en-US" dirty="0"/>
          </a:p>
        </p:txBody>
      </p:sp>
    </p:spTree>
    <p:extLst>
      <p:ext uri="{BB962C8B-B14F-4D97-AF65-F5344CB8AC3E}">
        <p14:creationId xmlns:p14="http://schemas.microsoft.com/office/powerpoint/2010/main" val="31984554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6C74A9-4D30-4791-B820-2EF138810278}" type="slidenum">
              <a:rPr lang="en-US" smtClean="0"/>
              <a:t>2</a:t>
            </a:fld>
            <a:endParaRPr lang="en-US" dirty="0"/>
          </a:p>
        </p:txBody>
      </p:sp>
    </p:spTree>
    <p:extLst>
      <p:ext uri="{BB962C8B-B14F-4D97-AF65-F5344CB8AC3E}">
        <p14:creationId xmlns:p14="http://schemas.microsoft.com/office/powerpoint/2010/main" val="40989034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6C74A9-4D30-4791-B820-2EF138810278}" type="slidenum">
              <a:rPr lang="en-US" smtClean="0"/>
              <a:t>3</a:t>
            </a:fld>
            <a:endParaRPr lang="en-US" dirty="0"/>
          </a:p>
        </p:txBody>
      </p:sp>
    </p:spTree>
    <p:extLst>
      <p:ext uri="{BB962C8B-B14F-4D97-AF65-F5344CB8AC3E}">
        <p14:creationId xmlns:p14="http://schemas.microsoft.com/office/powerpoint/2010/main" val="39880627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254FD5-90C9-4202-8F4D-D48B4021729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028474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6C74A9-4D30-4791-B820-2EF138810278}" type="slidenum">
              <a:rPr lang="en-US" smtClean="0"/>
              <a:t>5</a:t>
            </a:fld>
            <a:endParaRPr lang="en-US" dirty="0"/>
          </a:p>
        </p:txBody>
      </p:sp>
    </p:spTree>
    <p:extLst>
      <p:ext uri="{BB962C8B-B14F-4D97-AF65-F5344CB8AC3E}">
        <p14:creationId xmlns:p14="http://schemas.microsoft.com/office/powerpoint/2010/main" val="30424451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5715802-4E09-49A7-9283-1DA2253FAF6E}" type="slidenum">
              <a:rPr lang="en-US" smtClean="0"/>
              <a:t>9</a:t>
            </a:fld>
            <a:endParaRPr lang="en-US" dirty="0"/>
          </a:p>
        </p:txBody>
      </p:sp>
    </p:spTree>
    <p:extLst>
      <p:ext uri="{BB962C8B-B14F-4D97-AF65-F5344CB8AC3E}">
        <p14:creationId xmlns:p14="http://schemas.microsoft.com/office/powerpoint/2010/main" val="22322824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6C74A9-4D30-4791-B820-2EF138810278}" type="slidenum">
              <a:rPr lang="en-US" smtClean="0"/>
              <a:t>10</a:t>
            </a:fld>
            <a:endParaRPr lang="en-US" dirty="0"/>
          </a:p>
        </p:txBody>
      </p:sp>
    </p:spTree>
    <p:extLst>
      <p:ext uri="{BB962C8B-B14F-4D97-AF65-F5344CB8AC3E}">
        <p14:creationId xmlns:p14="http://schemas.microsoft.com/office/powerpoint/2010/main" val="2209773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6C74A9-4D30-4791-B820-2EF138810278}" type="slidenum">
              <a:rPr lang="en-US" smtClean="0"/>
              <a:t>11</a:t>
            </a:fld>
            <a:endParaRPr lang="en-US" dirty="0"/>
          </a:p>
        </p:txBody>
      </p:sp>
    </p:spTree>
    <p:extLst>
      <p:ext uri="{BB962C8B-B14F-4D97-AF65-F5344CB8AC3E}">
        <p14:creationId xmlns:p14="http://schemas.microsoft.com/office/powerpoint/2010/main" val="3447068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F5715802-4E09-49A7-9283-1DA2253FAF6E}" type="slidenum">
              <a:rPr lang="en-US" smtClean="0"/>
              <a:t>13</a:t>
            </a:fld>
            <a:endParaRPr lang="en-US" dirty="0"/>
          </a:p>
        </p:txBody>
      </p:sp>
    </p:spTree>
    <p:extLst>
      <p:ext uri="{BB962C8B-B14F-4D97-AF65-F5344CB8AC3E}">
        <p14:creationId xmlns:p14="http://schemas.microsoft.com/office/powerpoint/2010/main" val="25590085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1.png"/><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Master" Target="../slideMasters/slideMaster6.xml"/><Relationship Id="rId4" Type="http://schemas.openxmlformats.org/officeDocument/2006/relationships/image" Target="../media/image9.pn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4.jpg"/><Relationship Id="rId1" Type="http://schemas.openxmlformats.org/officeDocument/2006/relationships/slideMaster" Target="../slideMasters/slideMaster6.xml"/><Relationship Id="rId4" Type="http://schemas.openxmlformats.org/officeDocument/2006/relationships/image" Target="../media/image9.png"/></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jp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8.jp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9.jp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chart" Target="../charts/chart1.xml"/><Relationship Id="rId1" Type="http://schemas.openxmlformats.org/officeDocument/2006/relationships/slideMaster" Target="../slideMasters/slideMaster6.xml"/><Relationship Id="rId4" Type="http://schemas.openxmlformats.org/officeDocument/2006/relationships/image" Target="../media/image10.jpg"/></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19F96C-B4DE-4B11-A080-84BAA30BD28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550EC83-5DD7-4CA9-8FD5-D4E75788887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F493D78-F78E-4BAF-A209-D0C0246A8D93}"/>
              </a:ext>
            </a:extLst>
          </p:cNvPr>
          <p:cNvSpPr>
            <a:spLocks noGrp="1"/>
          </p:cNvSpPr>
          <p:nvPr>
            <p:ph type="dt" sz="half" idx="10"/>
          </p:nvPr>
        </p:nvSpPr>
        <p:spPr/>
        <p:txBody>
          <a:bodyPr/>
          <a:lstStyle/>
          <a:p>
            <a:fld id="{3FF0C18A-4C29-4697-9CC7-DD271098DDF9}" type="datetimeFigureOut">
              <a:rPr lang="en-US" smtClean="0"/>
              <a:t>8/16/2022</a:t>
            </a:fld>
            <a:endParaRPr lang="en-US" dirty="0"/>
          </a:p>
        </p:txBody>
      </p:sp>
      <p:sp>
        <p:nvSpPr>
          <p:cNvPr id="5" name="Footer Placeholder 4">
            <a:extLst>
              <a:ext uri="{FF2B5EF4-FFF2-40B4-BE49-F238E27FC236}">
                <a16:creationId xmlns:a16="http://schemas.microsoft.com/office/drawing/2014/main" id="{CC330060-2AE9-40B5-917D-0658D3446F8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B427CCA-EF97-4416-AC03-713A1D60FEFF}"/>
              </a:ext>
            </a:extLst>
          </p:cNvPr>
          <p:cNvSpPr>
            <a:spLocks noGrp="1"/>
          </p:cNvSpPr>
          <p:nvPr>
            <p:ph type="sldNum" sz="quarter" idx="12"/>
          </p:nvPr>
        </p:nvSpPr>
        <p:spPr/>
        <p:txBody>
          <a:bodyPr/>
          <a:lstStyle/>
          <a:p>
            <a:fld id="{D0A229F5-FFF0-4246-8224-30069D4A7BA3}" type="slidenum">
              <a:rPr lang="en-US" smtClean="0"/>
              <a:t>‹#›</a:t>
            </a:fld>
            <a:endParaRPr lang="en-US" dirty="0"/>
          </a:p>
        </p:txBody>
      </p:sp>
    </p:spTree>
    <p:extLst>
      <p:ext uri="{BB962C8B-B14F-4D97-AF65-F5344CB8AC3E}">
        <p14:creationId xmlns:p14="http://schemas.microsoft.com/office/powerpoint/2010/main" val="39851324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6BA953-3B04-41AB-886D-38A5CCDF73D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5D2829C-A657-4FF7-977F-B82D00588FE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100E49-A6E9-412E-8AD5-577528E6DEF4}"/>
              </a:ext>
            </a:extLst>
          </p:cNvPr>
          <p:cNvSpPr>
            <a:spLocks noGrp="1"/>
          </p:cNvSpPr>
          <p:nvPr>
            <p:ph type="dt" sz="half" idx="10"/>
          </p:nvPr>
        </p:nvSpPr>
        <p:spPr/>
        <p:txBody>
          <a:bodyPr/>
          <a:lstStyle/>
          <a:p>
            <a:fld id="{3FF0C18A-4C29-4697-9CC7-DD271098DDF9}" type="datetimeFigureOut">
              <a:rPr lang="en-US" smtClean="0"/>
              <a:t>8/16/2022</a:t>
            </a:fld>
            <a:endParaRPr lang="en-US" dirty="0"/>
          </a:p>
        </p:txBody>
      </p:sp>
      <p:sp>
        <p:nvSpPr>
          <p:cNvPr id="5" name="Footer Placeholder 4">
            <a:extLst>
              <a:ext uri="{FF2B5EF4-FFF2-40B4-BE49-F238E27FC236}">
                <a16:creationId xmlns:a16="http://schemas.microsoft.com/office/drawing/2014/main" id="{228E2B51-C039-467A-B51A-244DF629518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876D26E-8120-4979-914E-462A088678EC}"/>
              </a:ext>
            </a:extLst>
          </p:cNvPr>
          <p:cNvSpPr>
            <a:spLocks noGrp="1"/>
          </p:cNvSpPr>
          <p:nvPr>
            <p:ph type="sldNum" sz="quarter" idx="12"/>
          </p:nvPr>
        </p:nvSpPr>
        <p:spPr/>
        <p:txBody>
          <a:bodyPr/>
          <a:lstStyle/>
          <a:p>
            <a:fld id="{D0A229F5-FFF0-4246-8224-30069D4A7BA3}" type="slidenum">
              <a:rPr lang="en-US" smtClean="0"/>
              <a:t>‹#›</a:t>
            </a:fld>
            <a:endParaRPr lang="en-US" dirty="0"/>
          </a:p>
        </p:txBody>
      </p:sp>
    </p:spTree>
    <p:extLst>
      <p:ext uri="{BB962C8B-B14F-4D97-AF65-F5344CB8AC3E}">
        <p14:creationId xmlns:p14="http://schemas.microsoft.com/office/powerpoint/2010/main" val="37059729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A70CAED-C59C-4648-803A-D6154C95FA5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1F3DAC3-7FE0-4017-BBEB-8CB41B4E834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8B175B-03EF-4C20-BB10-46329CF7C5FB}"/>
              </a:ext>
            </a:extLst>
          </p:cNvPr>
          <p:cNvSpPr>
            <a:spLocks noGrp="1"/>
          </p:cNvSpPr>
          <p:nvPr>
            <p:ph type="dt" sz="half" idx="10"/>
          </p:nvPr>
        </p:nvSpPr>
        <p:spPr/>
        <p:txBody>
          <a:bodyPr/>
          <a:lstStyle/>
          <a:p>
            <a:fld id="{3FF0C18A-4C29-4697-9CC7-DD271098DDF9}" type="datetimeFigureOut">
              <a:rPr lang="en-US" smtClean="0"/>
              <a:t>8/16/2022</a:t>
            </a:fld>
            <a:endParaRPr lang="en-US" dirty="0"/>
          </a:p>
        </p:txBody>
      </p:sp>
      <p:sp>
        <p:nvSpPr>
          <p:cNvPr id="5" name="Footer Placeholder 4">
            <a:extLst>
              <a:ext uri="{FF2B5EF4-FFF2-40B4-BE49-F238E27FC236}">
                <a16:creationId xmlns:a16="http://schemas.microsoft.com/office/drawing/2014/main" id="{2C33F53F-1402-4653-B6DE-CEA971BC620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27B970D-892B-428F-8D00-4F6668586B01}"/>
              </a:ext>
            </a:extLst>
          </p:cNvPr>
          <p:cNvSpPr>
            <a:spLocks noGrp="1"/>
          </p:cNvSpPr>
          <p:nvPr>
            <p:ph type="sldNum" sz="quarter" idx="12"/>
          </p:nvPr>
        </p:nvSpPr>
        <p:spPr/>
        <p:txBody>
          <a:bodyPr/>
          <a:lstStyle/>
          <a:p>
            <a:fld id="{D0A229F5-FFF0-4246-8224-30069D4A7BA3}" type="slidenum">
              <a:rPr lang="en-US" smtClean="0"/>
              <a:t>‹#›</a:t>
            </a:fld>
            <a:endParaRPr lang="en-US" dirty="0"/>
          </a:p>
        </p:txBody>
      </p:sp>
    </p:spTree>
    <p:extLst>
      <p:ext uri="{BB962C8B-B14F-4D97-AF65-F5344CB8AC3E}">
        <p14:creationId xmlns:p14="http://schemas.microsoft.com/office/powerpoint/2010/main" val="33432554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_O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itle 1"/>
          <p:cNvSpPr>
            <a:spLocks noGrp="1"/>
          </p:cNvSpPr>
          <p:nvPr>
            <p:ph type="title"/>
          </p:nvPr>
        </p:nvSpPr>
        <p:spPr>
          <a:xfrm>
            <a:off x="609601" y="213961"/>
            <a:ext cx="12082115" cy="1155779"/>
          </a:xfrm>
          <a:prstGeom prst="rect">
            <a:avLst/>
          </a:prstGeom>
        </p:spPr>
        <p:txBody>
          <a:bodyPr/>
          <a:lstStyle>
            <a:lvl1pPr algn="l">
              <a:lnSpc>
                <a:spcPts val="4000"/>
              </a:lnSpc>
              <a:defRPr sz="4267" b="1" baseline="0">
                <a:solidFill>
                  <a:schemeClr val="bg2"/>
                </a:solidFill>
                <a:effectLst/>
                <a:latin typeface="Calibri" pitchFamily="34" charset="0"/>
              </a:defRPr>
            </a:lvl1pPr>
          </a:lstStyle>
          <a:p>
            <a:endParaRPr lang="en-US" dirty="0"/>
          </a:p>
        </p:txBody>
      </p:sp>
      <p:sp>
        <p:nvSpPr>
          <p:cNvPr id="5" name="Subtitle 2"/>
          <p:cNvSpPr>
            <a:spLocks noGrp="1"/>
          </p:cNvSpPr>
          <p:nvPr>
            <p:ph type="subTitle" idx="1"/>
          </p:nvPr>
        </p:nvSpPr>
        <p:spPr>
          <a:xfrm>
            <a:off x="609600" y="3203632"/>
            <a:ext cx="8534400" cy="457200"/>
          </a:xfrm>
          <a:prstGeom prst="rect">
            <a:avLst/>
          </a:prstGeom>
        </p:spPr>
        <p:txBody>
          <a:bodyPr/>
          <a:lstStyle>
            <a:lvl1pPr marL="0" indent="0" algn="l">
              <a:buNone/>
              <a:defRPr sz="2667" b="1" baseline="0">
                <a:solidFill>
                  <a:schemeClr val="bg2"/>
                </a:solidFill>
                <a:effectLst/>
                <a:latin typeface="Calibri" pitchFamily="34" charset="0"/>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endParaRPr lang="en-US" dirty="0"/>
          </a:p>
        </p:txBody>
      </p:sp>
      <p:sp>
        <p:nvSpPr>
          <p:cNvPr id="9" name="Text Placeholder 8"/>
          <p:cNvSpPr>
            <a:spLocks noGrp="1"/>
          </p:cNvSpPr>
          <p:nvPr>
            <p:ph type="body" sz="quarter" idx="10"/>
          </p:nvPr>
        </p:nvSpPr>
        <p:spPr>
          <a:xfrm>
            <a:off x="609600" y="4864927"/>
            <a:ext cx="8534400" cy="1295400"/>
          </a:xfrm>
          <a:prstGeom prst="rect">
            <a:avLst/>
          </a:prstGeom>
        </p:spPr>
        <p:txBody>
          <a:bodyPr/>
          <a:lstStyle>
            <a:lvl1pPr marL="0" indent="0" algn="l">
              <a:lnSpc>
                <a:spcPts val="2667"/>
              </a:lnSpc>
              <a:buNone/>
              <a:defRPr sz="2400" baseline="0">
                <a:solidFill>
                  <a:schemeClr val="bg2"/>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Tree>
    <p:extLst>
      <p:ext uri="{BB962C8B-B14F-4D97-AF65-F5344CB8AC3E}">
        <p14:creationId xmlns:p14="http://schemas.microsoft.com/office/powerpoint/2010/main" val="1580169604"/>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ext Slide - One Column">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0453DD3-CCEA-4C03-AC76-50A204E0DD65}"/>
              </a:ext>
            </a:extLst>
          </p:cNvPr>
          <p:cNvPicPr>
            <a:picLocks noChangeAspect="1"/>
          </p:cNvPicPr>
          <p:nvPr userDrawn="1"/>
        </p:nvPicPr>
        <p:blipFill rotWithShape="1">
          <a:blip r:embed="rId2"/>
          <a:srcRect t="60798"/>
          <a:stretch/>
        </p:blipFill>
        <p:spPr>
          <a:xfrm rot="10800000">
            <a:off x="0" y="5851492"/>
            <a:ext cx="12192000" cy="1006507"/>
          </a:xfrm>
          <a:prstGeom prst="rect">
            <a:avLst/>
          </a:prstGeom>
        </p:spPr>
      </p:pic>
      <p:sp>
        <p:nvSpPr>
          <p:cNvPr id="31" name="Title 30">
            <a:extLst>
              <a:ext uri="{FF2B5EF4-FFF2-40B4-BE49-F238E27FC236}">
                <a16:creationId xmlns:a16="http://schemas.microsoft.com/office/drawing/2014/main" id="{EB2B00A4-44A4-5444-BB95-619E809ACC9C}"/>
              </a:ext>
            </a:extLst>
          </p:cNvPr>
          <p:cNvSpPr>
            <a:spLocks noGrp="1"/>
          </p:cNvSpPr>
          <p:nvPr>
            <p:ph type="title" hasCustomPrompt="1"/>
          </p:nvPr>
        </p:nvSpPr>
        <p:spPr>
          <a:xfrm>
            <a:off x="571981" y="365126"/>
            <a:ext cx="11060575" cy="537700"/>
          </a:xfrm>
        </p:spPr>
        <p:txBody>
          <a:bodyPr anchor="t"/>
          <a:lstStyle>
            <a:lvl1pPr>
              <a:defRPr>
                <a:solidFill>
                  <a:schemeClr val="tx2"/>
                </a:solidFill>
              </a:defRPr>
            </a:lvl1pPr>
          </a:lstStyle>
          <a:p>
            <a:r>
              <a:rPr lang="en-US" dirty="0"/>
              <a:t>Heading - One Column</a:t>
            </a:r>
          </a:p>
        </p:txBody>
      </p:sp>
      <p:sp>
        <p:nvSpPr>
          <p:cNvPr id="3" name="Text Placeholder 2">
            <a:extLst>
              <a:ext uri="{FF2B5EF4-FFF2-40B4-BE49-F238E27FC236}">
                <a16:creationId xmlns:a16="http://schemas.microsoft.com/office/drawing/2014/main" id="{8650DFAB-2070-204C-BF31-9DB0441C0595}"/>
              </a:ext>
            </a:extLst>
          </p:cNvPr>
          <p:cNvSpPr>
            <a:spLocks noGrp="1"/>
          </p:cNvSpPr>
          <p:nvPr>
            <p:ph type="body" sz="quarter" idx="11" hasCustomPrompt="1"/>
          </p:nvPr>
        </p:nvSpPr>
        <p:spPr>
          <a:xfrm>
            <a:off x="569914" y="1757043"/>
            <a:ext cx="11060576" cy="3830957"/>
          </a:xfrm>
        </p:spPr>
        <p:txBody>
          <a:bodyPr numCol="2" spcCol="365760"/>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a:lvl1pPr>
            <a:lvl2pPr marL="6858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a:lvl3pPr>
            <a:lvl4pPr marL="16002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lvl4pPr>
            <a:lvl5pPr marL="1828800" marR="0"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lvl5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22C41"/>
                </a:solidFill>
                <a:effectLst/>
                <a:uLnTx/>
                <a:uFillTx/>
                <a:latin typeface="Gotham Rounded Book" pitchFamily="2" charset="77"/>
                <a:ea typeface="+mn-ea"/>
                <a:cs typeface="+mn-cs"/>
              </a:rPr>
              <a:t>Bullet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22C41"/>
                </a:solidFill>
                <a:effectLst/>
                <a:uLnTx/>
                <a:uFillTx/>
                <a:latin typeface="Gotham Rounded Book" pitchFamily="2" charset="77"/>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22C41"/>
                </a:solidFill>
                <a:effectLst/>
                <a:uLnTx/>
                <a:uFillTx/>
                <a:latin typeface="Gotham Rounded Book" pitchFamily="2" charset="77"/>
                <a:ea typeface="+mn-ea"/>
                <a:cs typeface="+mn-cs"/>
              </a:rPr>
              <a:t>Third level</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22C41"/>
                </a:solidFill>
                <a:effectLst/>
                <a:uLnTx/>
                <a:uFillTx/>
                <a:latin typeface="Gotham Rounded Book" pitchFamily="2" charset="77"/>
                <a:ea typeface="+mn-ea"/>
                <a:cs typeface="+mn-cs"/>
              </a:rPr>
              <a:t>Bullet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22C41"/>
                </a:solidFill>
                <a:effectLst/>
                <a:uLnTx/>
                <a:uFillTx/>
                <a:latin typeface="Gotham Rounded Book" pitchFamily="2" charset="77"/>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22C41"/>
                </a:solidFill>
                <a:effectLst/>
                <a:uLnTx/>
                <a:uFillTx/>
                <a:latin typeface="Gotham Rounded Book" pitchFamily="2" charset="77"/>
                <a:ea typeface="+mn-ea"/>
                <a:cs typeface="+mn-cs"/>
              </a:rPr>
              <a:t>Third level</a:t>
            </a:r>
            <a:endParaRPr lang="en-US" dirty="0"/>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22C41"/>
                </a:solidFill>
                <a:effectLst/>
                <a:uLnTx/>
                <a:uFillTx/>
                <a:latin typeface="Gotham Rounded Book" pitchFamily="2" charset="77"/>
                <a:ea typeface="+mn-ea"/>
                <a:cs typeface="+mn-cs"/>
              </a:rPr>
              <a:t>Bullet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22C41"/>
                </a:solidFill>
                <a:effectLst/>
                <a:uLnTx/>
                <a:uFillTx/>
                <a:latin typeface="Gotham Rounded Book" pitchFamily="2" charset="77"/>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22C41"/>
                </a:solidFill>
                <a:effectLst/>
                <a:uLnTx/>
                <a:uFillTx/>
                <a:latin typeface="Gotham Rounded Book" pitchFamily="2" charset="77"/>
                <a:ea typeface="+mn-ea"/>
                <a:cs typeface="+mn-cs"/>
              </a:rPr>
              <a:t>Third level</a:t>
            </a:r>
            <a:endParaRPr lang="en-US" dirty="0"/>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lang="en-US" dirty="0"/>
          </a:p>
        </p:txBody>
      </p:sp>
      <p:sp>
        <p:nvSpPr>
          <p:cNvPr id="14" name="Slide Number Placeholder 5">
            <a:extLst>
              <a:ext uri="{FF2B5EF4-FFF2-40B4-BE49-F238E27FC236}">
                <a16:creationId xmlns:a16="http://schemas.microsoft.com/office/drawing/2014/main" id="{648D2C72-75CE-AF4E-AF0B-15BD60BFFB01}"/>
              </a:ext>
            </a:extLst>
          </p:cNvPr>
          <p:cNvSpPr txBox="1">
            <a:spLocks/>
          </p:cNvSpPr>
          <p:nvPr userDrawn="1"/>
        </p:nvSpPr>
        <p:spPr>
          <a:xfrm>
            <a:off x="69449" y="6446576"/>
            <a:ext cx="663616" cy="365125"/>
          </a:xfrm>
          <a:prstGeom prst="rect">
            <a:avLst/>
          </a:prstGeom>
        </p:spPr>
        <p:txBody>
          <a:bodyPr vert="horz" lIns="91440" tIns="45720" rIns="91440" bIns="45720" rtlCol="0" anchor="ctr"/>
          <a:lstStyle>
            <a:defPPr>
              <a:defRPr lang="en-US"/>
            </a:defPPr>
            <a:lvl1pPr marL="0" algn="r" defTabSz="914400" rtl="0" eaLnBrk="1" latinLnBrk="0" hangingPunct="1">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3A80835D-B527-4B60-9321-B0FEC3043A53}" type="slidenum">
              <a:rPr lang="en-US" sz="1400" smtClean="0"/>
              <a:pPr algn="l"/>
              <a:t>‹#›</a:t>
            </a:fld>
            <a:endParaRPr lang="en-US" sz="1400" dirty="0"/>
          </a:p>
        </p:txBody>
      </p:sp>
      <p:sp>
        <p:nvSpPr>
          <p:cNvPr id="15" name="Footer Placeholder 12">
            <a:extLst>
              <a:ext uri="{FF2B5EF4-FFF2-40B4-BE49-F238E27FC236}">
                <a16:creationId xmlns:a16="http://schemas.microsoft.com/office/drawing/2014/main" id="{B2529E82-448C-1745-8E57-76443BAF3CAD}"/>
              </a:ext>
            </a:extLst>
          </p:cNvPr>
          <p:cNvSpPr txBox="1">
            <a:spLocks/>
          </p:cNvSpPr>
          <p:nvPr userDrawn="1"/>
        </p:nvSpPr>
        <p:spPr>
          <a:xfrm>
            <a:off x="570078" y="6423425"/>
            <a:ext cx="11598771" cy="411426"/>
          </a:xfrm>
          <a:prstGeom prst="rect">
            <a:avLst/>
          </a:prstGeom>
        </p:spPr>
        <p:txBody>
          <a:bodyPr vert="horz" lIns="0" tIns="0" rIns="0" bIns="0" rtlCol="0" anchor="ctr"/>
          <a:lstStyle>
            <a:defPPr>
              <a:defRPr lang="en-US"/>
            </a:defPPr>
            <a:lvl1pPr marL="0" algn="r" defTabSz="914400" rtl="0" eaLnBrk="1" latinLnBrk="0" hangingPunct="1">
              <a:lnSpc>
                <a:spcPct val="130000"/>
              </a:lnSpc>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400" dirty="0">
                <a:latin typeface="Gotham Rounded Book" pitchFamily="50" charset="0"/>
              </a:rPr>
              <a:t>Division of Cancer Prevention and Control	                                                        	               Reliable. Trusted. Scientific.</a:t>
            </a:r>
          </a:p>
        </p:txBody>
      </p:sp>
      <p:sp>
        <p:nvSpPr>
          <p:cNvPr id="4" name="Text Placeholder 3">
            <a:extLst>
              <a:ext uri="{FF2B5EF4-FFF2-40B4-BE49-F238E27FC236}">
                <a16:creationId xmlns:a16="http://schemas.microsoft.com/office/drawing/2014/main" id="{CC3F8601-700F-40DD-A027-9AE61FC8ADBD}"/>
              </a:ext>
            </a:extLst>
          </p:cNvPr>
          <p:cNvSpPr>
            <a:spLocks noGrp="1"/>
          </p:cNvSpPr>
          <p:nvPr>
            <p:ph type="body" sz="quarter" idx="12" hasCustomPrompt="1"/>
          </p:nvPr>
        </p:nvSpPr>
        <p:spPr>
          <a:xfrm>
            <a:off x="569913" y="1069584"/>
            <a:ext cx="11060575" cy="537700"/>
          </a:xfrm>
        </p:spPr>
        <p:txBody>
          <a:bodyPr/>
          <a:lstStyle>
            <a:lvl1pPr marL="0" indent="0">
              <a:buNone/>
              <a:defRPr lang="en-US" sz="1800" b="0" i="0" kern="1200" dirty="0">
                <a:solidFill>
                  <a:schemeClr val="bg2"/>
                </a:solidFill>
                <a:latin typeface="Gotham Rounded Book" pitchFamily="2" charset="77"/>
                <a:ea typeface="+mn-ea"/>
                <a:cs typeface="+mn-cs"/>
              </a:defRPr>
            </a:lvl1pPr>
          </a:lstStyle>
          <a:p>
            <a:pPr lvl="0"/>
            <a:r>
              <a:rPr lang="en-US" sz="1800" b="0" i="0" kern="1200" dirty="0">
                <a:solidFill>
                  <a:schemeClr val="bg2"/>
                </a:solidFill>
                <a:latin typeface="Gotham Rounded Book" pitchFamily="2" charset="77"/>
                <a:ea typeface="+mn-ea"/>
                <a:cs typeface="+mn-cs"/>
              </a:rPr>
              <a:t>Subheading</a:t>
            </a:r>
            <a:endParaRPr lang="en-US" dirty="0"/>
          </a:p>
        </p:txBody>
      </p:sp>
    </p:spTree>
    <p:extLst>
      <p:ext uri="{BB962C8B-B14F-4D97-AF65-F5344CB8AC3E}">
        <p14:creationId xmlns:p14="http://schemas.microsoft.com/office/powerpoint/2010/main" val="2359384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stretch>
            <a:fillRect/>
          </a:stretch>
        </p:blipFill>
        <p:spPr>
          <a:xfrm>
            <a:off x="-10054" y="5852073"/>
            <a:ext cx="12193057" cy="1005927"/>
          </a:xfrm>
          <a:prstGeom prst="rect">
            <a:avLst/>
          </a:prstGeom>
        </p:spPr>
      </p:pic>
      <p:sp>
        <p:nvSpPr>
          <p:cNvPr id="2" name="Title 1"/>
          <p:cNvSpPr>
            <a:spLocks noGrp="1"/>
          </p:cNvSpPr>
          <p:nvPr>
            <p:ph type="title" hasCustomPrompt="1"/>
          </p:nvPr>
        </p:nvSpPr>
        <p:spPr>
          <a:xfrm>
            <a:off x="838200" y="491636"/>
            <a:ext cx="10515600" cy="566928"/>
          </a:xfrm>
        </p:spPr>
        <p:txBody>
          <a:bodyPr anchor="t">
            <a:noAutofit/>
          </a:bodyPr>
          <a:lstStyle>
            <a:lvl1pPr>
              <a:defRPr sz="3600" b="1">
                <a:solidFill>
                  <a:srgbClr val="002F59"/>
                </a:solidFill>
                <a:latin typeface="Century Gothic" panose="020B0502020202020204" pitchFamily="34" charset="0"/>
              </a:defRPr>
            </a:lvl1pPr>
          </a:lstStyle>
          <a:p>
            <a:r>
              <a:rPr lang="en-US" dirty="0"/>
              <a:t>One Column</a:t>
            </a:r>
          </a:p>
        </p:txBody>
      </p:sp>
      <p:sp>
        <p:nvSpPr>
          <p:cNvPr id="3" name="Content Placeholder 2"/>
          <p:cNvSpPr>
            <a:spLocks noGrp="1"/>
          </p:cNvSpPr>
          <p:nvPr>
            <p:ph idx="1"/>
          </p:nvPr>
        </p:nvSpPr>
        <p:spPr>
          <a:xfrm>
            <a:off x="838200" y="1133856"/>
            <a:ext cx="10515600" cy="4744139"/>
          </a:xfrm>
        </p:spPr>
        <p:txBody>
          <a:bodyPr/>
          <a:lstStyle>
            <a:lvl1pPr>
              <a:defRPr>
                <a:solidFill>
                  <a:srgbClr val="002F59"/>
                </a:solidFill>
                <a:latin typeface="Century Gothic" panose="020B0502020202020204" pitchFamily="34" charset="0"/>
              </a:defRPr>
            </a:lvl1pPr>
            <a:lvl2pPr>
              <a:buClr>
                <a:srgbClr val="999E40"/>
              </a:buClr>
              <a:defRPr>
                <a:solidFill>
                  <a:srgbClr val="002F59"/>
                </a:solidFill>
                <a:latin typeface="Century Gothic" panose="020B0502020202020204" pitchFamily="34" charset="0"/>
              </a:defRPr>
            </a:lvl2pPr>
            <a:lvl3pPr marL="1143000" indent="-228600">
              <a:buFont typeface="Wingdings" panose="05000000000000000000" pitchFamily="2" charset="2"/>
              <a:buChar char="§"/>
              <a:defRPr>
                <a:solidFill>
                  <a:srgbClr val="002F59"/>
                </a:solidFill>
                <a:latin typeface="Century Gothic" panose="020B0502020202020204" pitchFamily="34" charset="0"/>
              </a:defRPr>
            </a:lvl3pPr>
            <a:lvl4pPr>
              <a:defRPr>
                <a:solidFill>
                  <a:srgbClr val="002F59"/>
                </a:solidFill>
                <a:latin typeface="Century Gothic" panose="020B0502020202020204" pitchFamily="34" charset="0"/>
              </a:defRPr>
            </a:lvl4pPr>
            <a:lvl5pPr>
              <a:defRPr>
                <a:solidFill>
                  <a:srgbClr val="002F59"/>
                </a:solidFill>
                <a:latin typeface="Century Gothic" panose="020B0502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AutoShape 3"/>
          <p:cNvSpPr>
            <a:spLocks noChangeAspect="1" noChangeArrowheads="1" noTextEdit="1"/>
          </p:cNvSpPr>
          <p:nvPr/>
        </p:nvSpPr>
        <p:spPr bwMode="auto">
          <a:xfrm>
            <a:off x="944880" y="6512560"/>
            <a:ext cx="1219200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Text Placeholder 5"/>
          <p:cNvSpPr>
            <a:spLocks noGrp="1"/>
          </p:cNvSpPr>
          <p:nvPr>
            <p:ph type="body" sz="quarter" idx="10" hasCustomPrompt="1"/>
          </p:nvPr>
        </p:nvSpPr>
        <p:spPr>
          <a:xfrm>
            <a:off x="57150" y="5877996"/>
            <a:ext cx="12058650" cy="256032"/>
          </a:xfrm>
        </p:spPr>
        <p:txBody>
          <a:bodyPr>
            <a:noAutofit/>
          </a:bodyPr>
          <a:lstStyle>
            <a:lvl1pPr marL="0" indent="0">
              <a:buNone/>
              <a:defRPr sz="1200">
                <a:solidFill>
                  <a:schemeClr val="bg1">
                    <a:lumMod val="50000"/>
                  </a:schemeClr>
                </a:solidFill>
              </a:defRPr>
            </a:lvl1pPr>
            <a:lvl2pPr>
              <a:defRPr sz="1200"/>
            </a:lvl2pPr>
            <a:lvl3pPr>
              <a:defRPr sz="1200"/>
            </a:lvl3pPr>
            <a:lvl4pPr>
              <a:defRPr sz="1200"/>
            </a:lvl4pPr>
            <a:lvl5pPr>
              <a:defRPr sz="1200"/>
            </a:lvl5pPr>
          </a:lstStyle>
          <a:p>
            <a:pPr lvl="0"/>
            <a:r>
              <a:rPr lang="en-US" dirty="0"/>
              <a:t>Caption</a:t>
            </a:r>
          </a:p>
        </p:txBody>
      </p:sp>
      <p:sp>
        <p:nvSpPr>
          <p:cNvPr id="22" name="Slide Number Placeholder 5">
            <a:extLst>
              <a:ext uri="{FF2B5EF4-FFF2-40B4-BE49-F238E27FC236}">
                <a16:creationId xmlns:a16="http://schemas.microsoft.com/office/drawing/2014/main" id="{A4D17E6C-88A5-4533-9D87-DA064254D01A}"/>
              </a:ext>
            </a:extLst>
          </p:cNvPr>
          <p:cNvSpPr txBox="1">
            <a:spLocks/>
          </p:cNvSpPr>
          <p:nvPr userDrawn="1"/>
        </p:nvSpPr>
        <p:spPr>
          <a:xfrm>
            <a:off x="69449" y="6469725"/>
            <a:ext cx="663616" cy="365125"/>
          </a:xfrm>
          <a:prstGeom prst="rect">
            <a:avLst/>
          </a:prstGeom>
        </p:spPr>
        <p:txBody>
          <a:bodyPr vert="horz" lIns="91440" tIns="45720" rIns="91440" bIns="45720" rtlCol="0" anchor="b"/>
          <a:lstStyle>
            <a:defPPr>
              <a:defRPr lang="en-US"/>
            </a:defPPr>
            <a:lvl1pPr marL="0" algn="r" defTabSz="914400" rtl="0" eaLnBrk="1" latinLnBrk="0" hangingPunct="1">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3A80835D-B527-4B60-9321-B0FEC3043A53}" type="slidenum">
              <a:rPr lang="en-US" sz="1400" smtClean="0">
                <a:solidFill>
                  <a:schemeClr val="bg1"/>
                </a:solidFill>
              </a:rPr>
              <a:pPr algn="l"/>
              <a:t>‹#›</a:t>
            </a:fld>
            <a:endParaRPr lang="en-US" sz="1400" dirty="0">
              <a:solidFill>
                <a:schemeClr val="bg1"/>
              </a:solidFill>
            </a:endParaRPr>
          </a:p>
        </p:txBody>
      </p:sp>
      <p:sp>
        <p:nvSpPr>
          <p:cNvPr id="23" name="Footer Placeholder 12">
            <a:extLst>
              <a:ext uri="{FF2B5EF4-FFF2-40B4-BE49-F238E27FC236}">
                <a16:creationId xmlns:a16="http://schemas.microsoft.com/office/drawing/2014/main" id="{DFB85663-5066-4190-A120-DE552C29F32A}"/>
              </a:ext>
            </a:extLst>
          </p:cNvPr>
          <p:cNvSpPr txBox="1">
            <a:spLocks/>
          </p:cNvSpPr>
          <p:nvPr userDrawn="1"/>
        </p:nvSpPr>
        <p:spPr>
          <a:xfrm>
            <a:off x="570079" y="6512559"/>
            <a:ext cx="11190122" cy="322291"/>
          </a:xfrm>
          <a:prstGeom prst="rect">
            <a:avLst/>
          </a:prstGeom>
        </p:spPr>
        <p:txBody>
          <a:bodyPr vert="horz" lIns="0" tIns="0" rIns="0" bIns="0" rtlCol="0" anchor="b"/>
          <a:lstStyle>
            <a:defPPr>
              <a:defRPr lang="en-US"/>
            </a:defPPr>
            <a:lvl1pPr marL="0" algn="r" defTabSz="914400" rtl="0" eaLnBrk="1" latinLnBrk="0" hangingPunct="1">
              <a:lnSpc>
                <a:spcPct val="130000"/>
              </a:lnSpc>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400" dirty="0">
                <a:solidFill>
                  <a:schemeClr val="bg1"/>
                </a:solidFill>
              </a:rPr>
              <a:t>Division for Cancer Prevention and Control					                                   Reliable. Trusted. Scientific.</a:t>
            </a:r>
          </a:p>
        </p:txBody>
      </p:sp>
    </p:spTree>
    <p:extLst>
      <p:ext uri="{BB962C8B-B14F-4D97-AF65-F5344CB8AC3E}">
        <p14:creationId xmlns:p14="http://schemas.microsoft.com/office/powerpoint/2010/main" val="11258515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DATA SLIDE 2 column_O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526681"/>
                </a:solidFill>
                <a:effectLst/>
                <a:latin typeface="Calibri" pitchFamily="34" charset="0"/>
              </a:defRPr>
            </a:lvl1pPr>
          </a:lstStyle>
          <a:p>
            <a:endParaRPr lang="en-US" dirty="0"/>
          </a:p>
        </p:txBody>
      </p:sp>
      <p:sp>
        <p:nvSpPr>
          <p:cNvPr id="3" name="Content Placeholder 2"/>
          <p:cNvSpPr>
            <a:spLocks noGrp="1"/>
          </p:cNvSpPr>
          <p:nvPr>
            <p:ph idx="1"/>
          </p:nvPr>
        </p:nvSpPr>
        <p:spPr>
          <a:xfrm>
            <a:off x="609601"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
                <a:srgbClr val="C00000"/>
              </a:buClr>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sp>
        <p:nvSpPr>
          <p:cNvPr id="13" name="Content Placeholder 2"/>
          <p:cNvSpPr>
            <a:spLocks noGrp="1"/>
          </p:cNvSpPr>
          <p:nvPr userDrawn="1">
            <p:ph idx="10"/>
          </p:nvPr>
        </p:nvSpPr>
        <p:spPr>
          <a:xfrm>
            <a:off x="6409509"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sp>
        <p:nvSpPr>
          <p:cNvPr id="5" name="Rectangle 4"/>
          <p:cNvSpPr/>
          <p:nvPr userDrawn="1"/>
        </p:nvSpPr>
        <p:spPr>
          <a:xfrm>
            <a:off x="1" y="6735513"/>
            <a:ext cx="7537836" cy="128831"/>
          </a:xfrm>
          <a:prstGeom prst="rect">
            <a:avLst/>
          </a:prstGeom>
          <a:solidFill>
            <a:srgbClr val="5266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 name="Rectangle 8"/>
          <p:cNvSpPr/>
          <p:nvPr userDrawn="1"/>
        </p:nvSpPr>
        <p:spPr>
          <a:xfrm>
            <a:off x="7537837" y="6735513"/>
            <a:ext cx="943555" cy="128831"/>
          </a:xfrm>
          <a:prstGeom prst="rect">
            <a:avLst/>
          </a:prstGeom>
          <a:solidFill>
            <a:schemeClr val="bg2">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 name="Rectangle 9"/>
          <p:cNvSpPr/>
          <p:nvPr userDrawn="1"/>
        </p:nvSpPr>
        <p:spPr>
          <a:xfrm>
            <a:off x="8481392" y="6735513"/>
            <a:ext cx="943555" cy="128831"/>
          </a:xfrm>
          <a:prstGeom prst="rect">
            <a:avLst/>
          </a:prstGeom>
          <a:solidFill>
            <a:srgbClr val="7185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Rectangle 10"/>
          <p:cNvSpPr/>
          <p:nvPr userDrawn="1"/>
        </p:nvSpPr>
        <p:spPr>
          <a:xfrm>
            <a:off x="9424947" y="6735513"/>
            <a:ext cx="943555" cy="128831"/>
          </a:xfrm>
          <a:prstGeom prst="rect">
            <a:avLst/>
          </a:prstGeom>
          <a:solidFill>
            <a:srgbClr val="B509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ectangle 11"/>
          <p:cNvSpPr/>
          <p:nvPr userDrawn="1"/>
        </p:nvSpPr>
        <p:spPr>
          <a:xfrm>
            <a:off x="10368501" y="6735513"/>
            <a:ext cx="943555" cy="128831"/>
          </a:xfrm>
          <a:prstGeom prst="rect">
            <a:avLst/>
          </a:prstGeom>
          <a:solidFill>
            <a:srgbClr val="7A8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userDrawn="1"/>
        </p:nvSpPr>
        <p:spPr>
          <a:xfrm>
            <a:off x="11312056" y="6735513"/>
            <a:ext cx="879944" cy="122488"/>
          </a:xfrm>
          <a:prstGeom prst="rect">
            <a:avLst/>
          </a:prstGeom>
          <a:solidFill>
            <a:srgbClr val="5266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TextBox 15"/>
          <p:cNvSpPr txBox="1"/>
          <p:nvPr userDrawn="1"/>
        </p:nvSpPr>
        <p:spPr>
          <a:xfrm>
            <a:off x="11312057" y="6304316"/>
            <a:ext cx="879944" cy="461665"/>
          </a:xfrm>
          <a:prstGeom prst="rect">
            <a:avLst/>
          </a:prstGeom>
          <a:noFill/>
        </p:spPr>
        <p:txBody>
          <a:bodyPr wrap="square" rtlCol="0">
            <a:spAutoFit/>
          </a:bodyPr>
          <a:lstStyle/>
          <a:p>
            <a:fld id="{76492C42-2FC7-4F54-BA1C-799802D7C772}" type="slidenum">
              <a:rPr lang="en-US" sz="2400" smtClean="0">
                <a:solidFill>
                  <a:srgbClr val="000000"/>
                </a:solidFill>
                <a:latin typeface="Calibri" panose="020F0502020204030204" pitchFamily="34" charset="0"/>
              </a:rPr>
              <a:t>‹#›</a:t>
            </a:fld>
            <a:endParaRPr lang="en-US" sz="240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3716623185"/>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A7CFD-A434-4DE3-9098-E7F40C5266B2}"/>
              </a:ext>
            </a:extLst>
          </p:cNvPr>
          <p:cNvSpPr>
            <a:spLocks noGrp="1"/>
          </p:cNvSpPr>
          <p:nvPr>
            <p:ph type="title"/>
          </p:nvPr>
        </p:nvSpPr>
        <p:spPr>
          <a:xfrm>
            <a:off x="839788" y="365125"/>
            <a:ext cx="10515600" cy="1325563"/>
          </a:xfrm>
        </p:spPr>
        <p:txBody>
          <a:bodyPr>
            <a:normAutofit/>
          </a:bodyPr>
          <a:lstStyle>
            <a:lvl1pPr>
              <a:defRPr sz="3600" b="1">
                <a:solidFill>
                  <a:srgbClr val="007889"/>
                </a:solidFill>
                <a:latin typeface="+mn-lt"/>
              </a:defRPr>
            </a:lvl1pPr>
          </a:lstStyle>
          <a:p>
            <a:r>
              <a:rPr lang="en-US"/>
              <a:t>Click to edit Master title style</a:t>
            </a:r>
          </a:p>
        </p:txBody>
      </p:sp>
      <p:sp>
        <p:nvSpPr>
          <p:cNvPr id="4" name="Content Placeholder 3">
            <a:extLst>
              <a:ext uri="{FF2B5EF4-FFF2-40B4-BE49-F238E27FC236}">
                <a16:creationId xmlns:a16="http://schemas.microsoft.com/office/drawing/2014/main" id="{9A7B0660-1DD0-4FD3-B390-5C412A35217E}"/>
              </a:ext>
            </a:extLst>
          </p:cNvPr>
          <p:cNvSpPr>
            <a:spLocks noGrp="1"/>
          </p:cNvSpPr>
          <p:nvPr>
            <p:ph sz="half" idx="2"/>
          </p:nvPr>
        </p:nvSpPr>
        <p:spPr>
          <a:xfrm>
            <a:off x="839788" y="1828800"/>
            <a:ext cx="5157787" cy="4360863"/>
          </a:xfrm>
        </p:spPr>
        <p:txBody>
          <a:bodyPr/>
          <a:lstStyle>
            <a:lvl1pPr>
              <a:defRPr sz="2400" b="1">
                <a:solidFill>
                  <a:srgbClr val="7BA255"/>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a:extLst>
              <a:ext uri="{FF2B5EF4-FFF2-40B4-BE49-F238E27FC236}">
                <a16:creationId xmlns:a16="http://schemas.microsoft.com/office/drawing/2014/main" id="{FD77F812-FA35-4DD0-9B9C-FACAAC6261FE}"/>
              </a:ext>
            </a:extLst>
          </p:cNvPr>
          <p:cNvSpPr>
            <a:spLocks noGrp="1"/>
          </p:cNvSpPr>
          <p:nvPr>
            <p:ph sz="quarter" idx="4"/>
          </p:nvPr>
        </p:nvSpPr>
        <p:spPr>
          <a:xfrm>
            <a:off x="6172200" y="1828800"/>
            <a:ext cx="5183188" cy="4360863"/>
          </a:xfrm>
        </p:spPr>
        <p:txBody>
          <a:bodyPr/>
          <a:lstStyle>
            <a:lvl1pPr>
              <a:defRPr sz="2400" b="1">
                <a:solidFill>
                  <a:srgbClr val="7BA255"/>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33" name="Group 32">
            <a:extLst>
              <a:ext uri="{FF2B5EF4-FFF2-40B4-BE49-F238E27FC236}">
                <a16:creationId xmlns:a16="http://schemas.microsoft.com/office/drawing/2014/main" id="{6F72A2E2-6AF6-457E-A77B-6D0ADEBF2287}"/>
              </a:ext>
            </a:extLst>
          </p:cNvPr>
          <p:cNvGrpSpPr/>
          <p:nvPr userDrawn="1"/>
        </p:nvGrpSpPr>
        <p:grpSpPr>
          <a:xfrm>
            <a:off x="0" y="6739363"/>
            <a:ext cx="12192000" cy="147710"/>
            <a:chOff x="0" y="6739363"/>
            <a:chExt cx="12192000" cy="147710"/>
          </a:xfrm>
        </p:grpSpPr>
        <p:sp>
          <p:nvSpPr>
            <p:cNvPr id="34" name="Rectangle 33">
              <a:extLst>
                <a:ext uri="{FF2B5EF4-FFF2-40B4-BE49-F238E27FC236}">
                  <a16:creationId xmlns:a16="http://schemas.microsoft.com/office/drawing/2014/main" id="{744C733B-5D5B-4D9B-8F6D-C0CEB4A589C5}"/>
                </a:ext>
              </a:extLst>
            </p:cNvPr>
            <p:cNvSpPr>
              <a:spLocks noChangeArrowheads="1"/>
            </p:cNvSpPr>
            <p:nvPr userDrawn="1"/>
          </p:nvSpPr>
          <p:spPr bwMode="auto">
            <a:xfrm>
              <a:off x="11364967" y="6739363"/>
              <a:ext cx="827033" cy="147710"/>
            </a:xfrm>
            <a:prstGeom prst="rect">
              <a:avLst/>
            </a:prstGeom>
            <a:solidFill>
              <a:srgbClr val="0033A1"/>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35" name="Rectangle 20">
              <a:extLst>
                <a:ext uri="{FF2B5EF4-FFF2-40B4-BE49-F238E27FC236}">
                  <a16:creationId xmlns:a16="http://schemas.microsoft.com/office/drawing/2014/main" id="{F6B35C3F-F87A-45B0-81AD-F44450A63CBC}"/>
                </a:ext>
              </a:extLst>
            </p:cNvPr>
            <p:cNvSpPr>
              <a:spLocks noChangeArrowheads="1"/>
            </p:cNvSpPr>
            <p:nvPr userDrawn="1"/>
          </p:nvSpPr>
          <p:spPr bwMode="auto">
            <a:xfrm>
              <a:off x="0" y="6739363"/>
              <a:ext cx="8181933" cy="147710"/>
            </a:xfrm>
            <a:prstGeom prst="rect">
              <a:avLst/>
            </a:prstGeom>
            <a:solidFill>
              <a:srgbClr val="0197D6"/>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36" name="Rectangle 35">
              <a:extLst>
                <a:ext uri="{FF2B5EF4-FFF2-40B4-BE49-F238E27FC236}">
                  <a16:creationId xmlns:a16="http://schemas.microsoft.com/office/drawing/2014/main" id="{02C5C2A3-21DF-4BDC-817A-7918C5F8174E}"/>
                </a:ext>
              </a:extLst>
            </p:cNvPr>
            <p:cNvSpPr>
              <a:spLocks noChangeArrowheads="1"/>
            </p:cNvSpPr>
            <p:nvPr userDrawn="1"/>
          </p:nvSpPr>
          <p:spPr bwMode="auto">
            <a:xfrm>
              <a:off x="9773710" y="6739363"/>
              <a:ext cx="804110" cy="147710"/>
            </a:xfrm>
            <a:prstGeom prst="rect">
              <a:avLst/>
            </a:prstGeom>
            <a:solidFill>
              <a:srgbClr val="3F395F"/>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37" name="Rectangle 36">
              <a:extLst>
                <a:ext uri="{FF2B5EF4-FFF2-40B4-BE49-F238E27FC236}">
                  <a16:creationId xmlns:a16="http://schemas.microsoft.com/office/drawing/2014/main" id="{B282F15E-C678-4B4E-8F45-5B4F512D2F1B}"/>
                </a:ext>
              </a:extLst>
            </p:cNvPr>
            <p:cNvSpPr>
              <a:spLocks noChangeArrowheads="1"/>
            </p:cNvSpPr>
            <p:nvPr userDrawn="1"/>
          </p:nvSpPr>
          <p:spPr bwMode="auto">
            <a:xfrm>
              <a:off x="10567333" y="6739363"/>
              <a:ext cx="804110" cy="147710"/>
            </a:xfrm>
            <a:prstGeom prst="rect">
              <a:avLst/>
            </a:prstGeom>
            <a:solidFill>
              <a:srgbClr val="B07C57"/>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38" name="Rectangle 37">
              <a:extLst>
                <a:ext uri="{FF2B5EF4-FFF2-40B4-BE49-F238E27FC236}">
                  <a16:creationId xmlns:a16="http://schemas.microsoft.com/office/drawing/2014/main" id="{92771B69-B994-4A7E-BFB2-49DB9A55E21D}"/>
                </a:ext>
              </a:extLst>
            </p:cNvPr>
            <p:cNvSpPr>
              <a:spLocks noChangeArrowheads="1"/>
            </p:cNvSpPr>
            <p:nvPr userDrawn="1"/>
          </p:nvSpPr>
          <p:spPr bwMode="auto">
            <a:xfrm>
              <a:off x="8969600" y="6739363"/>
              <a:ext cx="804110" cy="147710"/>
            </a:xfrm>
            <a:prstGeom prst="rect">
              <a:avLst/>
            </a:prstGeom>
            <a:solidFill>
              <a:srgbClr val="0099A7"/>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39" name="Rectangle 38">
              <a:extLst>
                <a:ext uri="{FF2B5EF4-FFF2-40B4-BE49-F238E27FC236}">
                  <a16:creationId xmlns:a16="http://schemas.microsoft.com/office/drawing/2014/main" id="{8E770738-F13C-4D7E-8847-00FB4E3E4B6C}"/>
                </a:ext>
              </a:extLst>
            </p:cNvPr>
            <p:cNvSpPr>
              <a:spLocks noChangeArrowheads="1"/>
            </p:cNvSpPr>
            <p:nvPr userDrawn="1"/>
          </p:nvSpPr>
          <p:spPr bwMode="auto">
            <a:xfrm>
              <a:off x="8154363" y="6739363"/>
              <a:ext cx="825725" cy="147710"/>
            </a:xfrm>
            <a:prstGeom prst="rect">
              <a:avLst/>
            </a:prstGeom>
            <a:solidFill>
              <a:srgbClr val="81BC00"/>
            </a:solidFill>
            <a:ln>
              <a:noFill/>
            </a:ln>
          </p:spPr>
          <p:txBody>
            <a:bodyPr vert="horz" wrap="square" lIns="60960" tIns="30480" rIns="60960" bIns="30480" numCol="1" anchor="t" anchorCtr="0" compatLnSpc="1">
              <a:prstTxWarp prst="textNoShape">
                <a:avLst/>
              </a:prstTxWarp>
            </a:bodyPr>
            <a:lstStyle/>
            <a:p>
              <a:endParaRPr lang="en-US" sz="1667" dirty="0"/>
            </a:p>
          </p:txBody>
        </p:sp>
      </p:grpSp>
    </p:spTree>
    <p:extLst>
      <p:ext uri="{BB962C8B-B14F-4D97-AF65-F5344CB8AC3E}">
        <p14:creationId xmlns:p14="http://schemas.microsoft.com/office/powerpoint/2010/main" val="6076614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82176D-A215-254E-8B98-69FC18840C5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ECE4CA2-5020-EC4B-8928-14BE336B102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BAF7596-B7BB-F24E-BBEE-00E1525A5880}"/>
              </a:ext>
            </a:extLst>
          </p:cNvPr>
          <p:cNvSpPr>
            <a:spLocks noGrp="1"/>
          </p:cNvSpPr>
          <p:nvPr>
            <p:ph type="dt" sz="half" idx="10"/>
          </p:nvPr>
        </p:nvSpPr>
        <p:spPr/>
        <p:txBody>
          <a:bodyPr/>
          <a:lstStyle/>
          <a:p>
            <a:fld id="{43639FBC-9559-854A-9E42-D61F16AE6318}" type="datetimeFigureOut">
              <a:rPr lang="en-US" smtClean="0"/>
              <a:t>8/16/2022</a:t>
            </a:fld>
            <a:endParaRPr lang="en-US" dirty="0"/>
          </a:p>
        </p:txBody>
      </p:sp>
      <p:sp>
        <p:nvSpPr>
          <p:cNvPr id="5" name="Footer Placeholder 4">
            <a:extLst>
              <a:ext uri="{FF2B5EF4-FFF2-40B4-BE49-F238E27FC236}">
                <a16:creationId xmlns:a16="http://schemas.microsoft.com/office/drawing/2014/main" id="{FDEF79B0-E520-1D45-9B7B-F77BA7AD279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11B7E61-7950-8B40-A3CD-648239EAB357}"/>
              </a:ext>
            </a:extLst>
          </p:cNvPr>
          <p:cNvSpPr>
            <a:spLocks noGrp="1"/>
          </p:cNvSpPr>
          <p:nvPr>
            <p:ph type="sldNum" sz="quarter" idx="12"/>
          </p:nvPr>
        </p:nvSpPr>
        <p:spPr/>
        <p:txBody>
          <a:bodyPr/>
          <a:lstStyle/>
          <a:p>
            <a:fld id="{2ABF2F74-FA48-2146-95CA-D552168A46DD}" type="slidenum">
              <a:rPr lang="en-US" smtClean="0"/>
              <a:t>‹#›</a:t>
            </a:fld>
            <a:endParaRPr lang="en-US" dirty="0"/>
          </a:p>
        </p:txBody>
      </p:sp>
    </p:spTree>
    <p:extLst>
      <p:ext uri="{BB962C8B-B14F-4D97-AF65-F5344CB8AC3E}">
        <p14:creationId xmlns:p14="http://schemas.microsoft.com/office/powerpoint/2010/main" val="26398485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0EDB4F-19B2-6043-93F4-143664AA6A0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FB46B04-E790-F14C-A206-3792687F128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E7BF48-20A8-944D-A0DF-DA911E5CFCF5}"/>
              </a:ext>
            </a:extLst>
          </p:cNvPr>
          <p:cNvSpPr>
            <a:spLocks noGrp="1"/>
          </p:cNvSpPr>
          <p:nvPr>
            <p:ph type="dt" sz="half" idx="10"/>
          </p:nvPr>
        </p:nvSpPr>
        <p:spPr/>
        <p:txBody>
          <a:bodyPr/>
          <a:lstStyle/>
          <a:p>
            <a:fld id="{43639FBC-9559-854A-9E42-D61F16AE6318}" type="datetimeFigureOut">
              <a:rPr lang="en-US" smtClean="0"/>
              <a:t>8/16/2022</a:t>
            </a:fld>
            <a:endParaRPr lang="en-US" dirty="0"/>
          </a:p>
        </p:txBody>
      </p:sp>
      <p:sp>
        <p:nvSpPr>
          <p:cNvPr id="5" name="Footer Placeholder 4">
            <a:extLst>
              <a:ext uri="{FF2B5EF4-FFF2-40B4-BE49-F238E27FC236}">
                <a16:creationId xmlns:a16="http://schemas.microsoft.com/office/drawing/2014/main" id="{BA16FDFC-5084-874D-A1B3-C9864C02EA0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3EC7995-AD39-6E4F-8AA9-6D2EA52ABDE7}"/>
              </a:ext>
            </a:extLst>
          </p:cNvPr>
          <p:cNvSpPr>
            <a:spLocks noGrp="1"/>
          </p:cNvSpPr>
          <p:nvPr>
            <p:ph type="sldNum" sz="quarter" idx="12"/>
          </p:nvPr>
        </p:nvSpPr>
        <p:spPr/>
        <p:txBody>
          <a:bodyPr/>
          <a:lstStyle/>
          <a:p>
            <a:fld id="{2ABF2F74-FA48-2146-95CA-D552168A46DD}" type="slidenum">
              <a:rPr lang="en-US" smtClean="0"/>
              <a:t>‹#›</a:t>
            </a:fld>
            <a:endParaRPr lang="en-US" dirty="0"/>
          </a:p>
        </p:txBody>
      </p:sp>
    </p:spTree>
    <p:extLst>
      <p:ext uri="{BB962C8B-B14F-4D97-AF65-F5344CB8AC3E}">
        <p14:creationId xmlns:p14="http://schemas.microsoft.com/office/powerpoint/2010/main" val="7421599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522740-D305-224F-BDF9-CB88657E549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5FEDD22-5BFA-3A42-8A82-2BCCAB25036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0D6936C-6B57-9941-BAB4-4E7CB65F544C}"/>
              </a:ext>
            </a:extLst>
          </p:cNvPr>
          <p:cNvSpPr>
            <a:spLocks noGrp="1"/>
          </p:cNvSpPr>
          <p:nvPr>
            <p:ph type="dt" sz="half" idx="10"/>
          </p:nvPr>
        </p:nvSpPr>
        <p:spPr/>
        <p:txBody>
          <a:bodyPr/>
          <a:lstStyle/>
          <a:p>
            <a:fld id="{43639FBC-9559-854A-9E42-D61F16AE6318}" type="datetimeFigureOut">
              <a:rPr lang="en-US" smtClean="0"/>
              <a:t>8/16/2022</a:t>
            </a:fld>
            <a:endParaRPr lang="en-US" dirty="0"/>
          </a:p>
        </p:txBody>
      </p:sp>
      <p:sp>
        <p:nvSpPr>
          <p:cNvPr id="5" name="Footer Placeholder 4">
            <a:extLst>
              <a:ext uri="{FF2B5EF4-FFF2-40B4-BE49-F238E27FC236}">
                <a16:creationId xmlns:a16="http://schemas.microsoft.com/office/drawing/2014/main" id="{653DE874-9296-DD45-934F-AF3AEF451F9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C12F468-F703-1549-BADC-B5222EB4E704}"/>
              </a:ext>
            </a:extLst>
          </p:cNvPr>
          <p:cNvSpPr>
            <a:spLocks noGrp="1"/>
          </p:cNvSpPr>
          <p:nvPr>
            <p:ph type="sldNum" sz="quarter" idx="12"/>
          </p:nvPr>
        </p:nvSpPr>
        <p:spPr/>
        <p:txBody>
          <a:bodyPr/>
          <a:lstStyle/>
          <a:p>
            <a:fld id="{2ABF2F74-FA48-2146-95CA-D552168A46DD}" type="slidenum">
              <a:rPr lang="en-US" smtClean="0"/>
              <a:t>‹#›</a:t>
            </a:fld>
            <a:endParaRPr lang="en-US" dirty="0"/>
          </a:p>
        </p:txBody>
      </p:sp>
    </p:spTree>
    <p:extLst>
      <p:ext uri="{BB962C8B-B14F-4D97-AF65-F5344CB8AC3E}">
        <p14:creationId xmlns:p14="http://schemas.microsoft.com/office/powerpoint/2010/main" val="28581454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42CF78-E187-4072-B96B-F2F9F2C4B066}"/>
              </a:ext>
            </a:extLst>
          </p:cNvPr>
          <p:cNvSpPr>
            <a:spLocks noGrp="1"/>
          </p:cNvSpPr>
          <p:nvPr>
            <p:ph type="title"/>
          </p:nvPr>
        </p:nvSpPr>
        <p:spPr/>
        <p:txBody>
          <a:bodyPr/>
          <a:lstStyle>
            <a:lvl1pPr>
              <a:defRPr b="1">
                <a:solidFill>
                  <a:srgbClr val="0070C0"/>
                </a:solidFill>
                <a:latin typeface="+mn-lt"/>
              </a:defRPr>
            </a:lvl1pPr>
          </a:lstStyle>
          <a:p>
            <a:r>
              <a:rPr lang="en-US"/>
              <a:t>Click to edit Master title style</a:t>
            </a:r>
          </a:p>
        </p:txBody>
      </p:sp>
      <p:sp>
        <p:nvSpPr>
          <p:cNvPr id="3" name="Content Placeholder 2">
            <a:extLst>
              <a:ext uri="{FF2B5EF4-FFF2-40B4-BE49-F238E27FC236}">
                <a16:creationId xmlns:a16="http://schemas.microsoft.com/office/drawing/2014/main" id="{7C7A1F33-1BB5-4323-BB9B-72587D9BA0F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493BDC-0B4E-4F3D-B7D0-C5A93F281833}"/>
              </a:ext>
            </a:extLst>
          </p:cNvPr>
          <p:cNvSpPr>
            <a:spLocks noGrp="1"/>
          </p:cNvSpPr>
          <p:nvPr>
            <p:ph type="dt" sz="half" idx="10"/>
          </p:nvPr>
        </p:nvSpPr>
        <p:spPr/>
        <p:txBody>
          <a:bodyPr/>
          <a:lstStyle/>
          <a:p>
            <a:fld id="{3FF0C18A-4C29-4697-9CC7-DD271098DDF9}" type="datetimeFigureOut">
              <a:rPr lang="en-US" smtClean="0"/>
              <a:t>8/16/2022</a:t>
            </a:fld>
            <a:endParaRPr lang="en-US" dirty="0"/>
          </a:p>
        </p:txBody>
      </p:sp>
      <p:sp>
        <p:nvSpPr>
          <p:cNvPr id="5" name="Footer Placeholder 4">
            <a:extLst>
              <a:ext uri="{FF2B5EF4-FFF2-40B4-BE49-F238E27FC236}">
                <a16:creationId xmlns:a16="http://schemas.microsoft.com/office/drawing/2014/main" id="{9748A052-E8E7-45B2-A9F9-7B5ED1385B3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C443D06-3C0A-4B0E-A25D-BB5ED30289BA}"/>
              </a:ext>
            </a:extLst>
          </p:cNvPr>
          <p:cNvSpPr>
            <a:spLocks noGrp="1"/>
          </p:cNvSpPr>
          <p:nvPr>
            <p:ph type="sldNum" sz="quarter" idx="12"/>
          </p:nvPr>
        </p:nvSpPr>
        <p:spPr/>
        <p:txBody>
          <a:bodyPr/>
          <a:lstStyle/>
          <a:p>
            <a:fld id="{D0A229F5-FFF0-4246-8224-30069D4A7BA3}" type="slidenum">
              <a:rPr lang="en-US" smtClean="0"/>
              <a:t>‹#›</a:t>
            </a:fld>
            <a:endParaRPr lang="en-US" dirty="0"/>
          </a:p>
        </p:txBody>
      </p:sp>
    </p:spTree>
    <p:extLst>
      <p:ext uri="{BB962C8B-B14F-4D97-AF65-F5344CB8AC3E}">
        <p14:creationId xmlns:p14="http://schemas.microsoft.com/office/powerpoint/2010/main" val="6358152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B815C-88FA-F048-999C-FDCFB1D28B4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DE907B8-6CFC-8940-B1EF-C0665182E11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20A028D-6BB9-E04B-BE13-C494BD659F4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FF79FBF-8CFD-914C-8885-609F9524069A}"/>
              </a:ext>
            </a:extLst>
          </p:cNvPr>
          <p:cNvSpPr>
            <a:spLocks noGrp="1"/>
          </p:cNvSpPr>
          <p:nvPr>
            <p:ph type="dt" sz="half" idx="10"/>
          </p:nvPr>
        </p:nvSpPr>
        <p:spPr/>
        <p:txBody>
          <a:bodyPr/>
          <a:lstStyle/>
          <a:p>
            <a:fld id="{43639FBC-9559-854A-9E42-D61F16AE6318}" type="datetimeFigureOut">
              <a:rPr lang="en-US" smtClean="0"/>
              <a:t>8/16/2022</a:t>
            </a:fld>
            <a:endParaRPr lang="en-US" dirty="0"/>
          </a:p>
        </p:txBody>
      </p:sp>
      <p:sp>
        <p:nvSpPr>
          <p:cNvPr id="6" name="Footer Placeholder 5">
            <a:extLst>
              <a:ext uri="{FF2B5EF4-FFF2-40B4-BE49-F238E27FC236}">
                <a16:creationId xmlns:a16="http://schemas.microsoft.com/office/drawing/2014/main" id="{50D907FA-B68C-1D48-84E8-217FC937503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333C2A1-7E76-8C42-8AAD-70882B7BC69A}"/>
              </a:ext>
            </a:extLst>
          </p:cNvPr>
          <p:cNvSpPr>
            <a:spLocks noGrp="1"/>
          </p:cNvSpPr>
          <p:nvPr>
            <p:ph type="sldNum" sz="quarter" idx="12"/>
          </p:nvPr>
        </p:nvSpPr>
        <p:spPr/>
        <p:txBody>
          <a:bodyPr/>
          <a:lstStyle/>
          <a:p>
            <a:fld id="{2ABF2F74-FA48-2146-95CA-D552168A46DD}" type="slidenum">
              <a:rPr lang="en-US" smtClean="0"/>
              <a:t>‹#›</a:t>
            </a:fld>
            <a:endParaRPr lang="en-US" dirty="0"/>
          </a:p>
        </p:txBody>
      </p:sp>
    </p:spTree>
    <p:extLst>
      <p:ext uri="{BB962C8B-B14F-4D97-AF65-F5344CB8AC3E}">
        <p14:creationId xmlns:p14="http://schemas.microsoft.com/office/powerpoint/2010/main" val="2981803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84AB6-C198-EF4A-A4E1-41F69B0D8A8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A87F003-212F-FB42-B0D5-107F43DE791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A43A0F1-2067-3C4D-880B-249D9753C44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91DF901-A4B4-174E-BACD-3271C923DBE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75489CC-2905-4C41-B17E-9CA67ED241B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746E570-95C4-5B4E-9AD3-93079EBA428F}"/>
              </a:ext>
            </a:extLst>
          </p:cNvPr>
          <p:cNvSpPr>
            <a:spLocks noGrp="1"/>
          </p:cNvSpPr>
          <p:nvPr>
            <p:ph type="dt" sz="half" idx="10"/>
          </p:nvPr>
        </p:nvSpPr>
        <p:spPr/>
        <p:txBody>
          <a:bodyPr/>
          <a:lstStyle/>
          <a:p>
            <a:fld id="{43639FBC-9559-854A-9E42-D61F16AE6318}" type="datetimeFigureOut">
              <a:rPr lang="en-US" smtClean="0"/>
              <a:t>8/16/2022</a:t>
            </a:fld>
            <a:endParaRPr lang="en-US" dirty="0"/>
          </a:p>
        </p:txBody>
      </p:sp>
      <p:sp>
        <p:nvSpPr>
          <p:cNvPr id="8" name="Footer Placeholder 7">
            <a:extLst>
              <a:ext uri="{FF2B5EF4-FFF2-40B4-BE49-F238E27FC236}">
                <a16:creationId xmlns:a16="http://schemas.microsoft.com/office/drawing/2014/main" id="{320A2969-E120-A740-9C87-2C85E31F587D}"/>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77BDC608-40B2-D844-A900-EFAC9D0B13D8}"/>
              </a:ext>
            </a:extLst>
          </p:cNvPr>
          <p:cNvSpPr>
            <a:spLocks noGrp="1"/>
          </p:cNvSpPr>
          <p:nvPr>
            <p:ph type="sldNum" sz="quarter" idx="12"/>
          </p:nvPr>
        </p:nvSpPr>
        <p:spPr/>
        <p:txBody>
          <a:bodyPr/>
          <a:lstStyle/>
          <a:p>
            <a:fld id="{2ABF2F74-FA48-2146-95CA-D552168A46DD}" type="slidenum">
              <a:rPr lang="en-US" smtClean="0"/>
              <a:t>‹#›</a:t>
            </a:fld>
            <a:endParaRPr lang="en-US" dirty="0"/>
          </a:p>
        </p:txBody>
      </p:sp>
    </p:spTree>
    <p:extLst>
      <p:ext uri="{BB962C8B-B14F-4D97-AF65-F5344CB8AC3E}">
        <p14:creationId xmlns:p14="http://schemas.microsoft.com/office/powerpoint/2010/main" val="31039801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97D646-7A2E-AE43-889D-B25DB6A76CB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E1B8513-C94E-0D44-AB02-DAF662066E19}"/>
              </a:ext>
            </a:extLst>
          </p:cNvPr>
          <p:cNvSpPr>
            <a:spLocks noGrp="1"/>
          </p:cNvSpPr>
          <p:nvPr>
            <p:ph type="dt" sz="half" idx="10"/>
          </p:nvPr>
        </p:nvSpPr>
        <p:spPr/>
        <p:txBody>
          <a:bodyPr/>
          <a:lstStyle/>
          <a:p>
            <a:fld id="{43639FBC-9559-854A-9E42-D61F16AE6318}" type="datetimeFigureOut">
              <a:rPr lang="en-US" smtClean="0"/>
              <a:t>8/16/2022</a:t>
            </a:fld>
            <a:endParaRPr lang="en-US" dirty="0"/>
          </a:p>
        </p:txBody>
      </p:sp>
      <p:sp>
        <p:nvSpPr>
          <p:cNvPr id="4" name="Footer Placeholder 3">
            <a:extLst>
              <a:ext uri="{FF2B5EF4-FFF2-40B4-BE49-F238E27FC236}">
                <a16:creationId xmlns:a16="http://schemas.microsoft.com/office/drawing/2014/main" id="{6C3766D3-EAEE-D545-9C77-00DFCC73DFCC}"/>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49D15C1E-5332-3143-9BFA-F31C0347CF47}"/>
              </a:ext>
            </a:extLst>
          </p:cNvPr>
          <p:cNvSpPr>
            <a:spLocks noGrp="1"/>
          </p:cNvSpPr>
          <p:nvPr>
            <p:ph type="sldNum" sz="quarter" idx="12"/>
          </p:nvPr>
        </p:nvSpPr>
        <p:spPr/>
        <p:txBody>
          <a:bodyPr/>
          <a:lstStyle/>
          <a:p>
            <a:fld id="{2ABF2F74-FA48-2146-95CA-D552168A46DD}" type="slidenum">
              <a:rPr lang="en-US" smtClean="0"/>
              <a:t>‹#›</a:t>
            </a:fld>
            <a:endParaRPr lang="en-US" dirty="0"/>
          </a:p>
        </p:txBody>
      </p:sp>
    </p:spTree>
    <p:extLst>
      <p:ext uri="{BB962C8B-B14F-4D97-AF65-F5344CB8AC3E}">
        <p14:creationId xmlns:p14="http://schemas.microsoft.com/office/powerpoint/2010/main" val="34580044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0EA5895-9353-DC4E-BCB3-BF273E9B03BB}"/>
              </a:ext>
            </a:extLst>
          </p:cNvPr>
          <p:cNvSpPr>
            <a:spLocks noGrp="1"/>
          </p:cNvSpPr>
          <p:nvPr>
            <p:ph type="dt" sz="half" idx="10"/>
          </p:nvPr>
        </p:nvSpPr>
        <p:spPr/>
        <p:txBody>
          <a:bodyPr/>
          <a:lstStyle/>
          <a:p>
            <a:fld id="{43639FBC-9559-854A-9E42-D61F16AE6318}" type="datetimeFigureOut">
              <a:rPr lang="en-US" smtClean="0"/>
              <a:t>8/16/2022</a:t>
            </a:fld>
            <a:endParaRPr lang="en-US" dirty="0"/>
          </a:p>
        </p:txBody>
      </p:sp>
      <p:sp>
        <p:nvSpPr>
          <p:cNvPr id="3" name="Footer Placeholder 2">
            <a:extLst>
              <a:ext uri="{FF2B5EF4-FFF2-40B4-BE49-F238E27FC236}">
                <a16:creationId xmlns:a16="http://schemas.microsoft.com/office/drawing/2014/main" id="{34F1C284-10EE-994A-9749-5795C443D480}"/>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99F9D975-783A-7C4A-9A32-ADA75D726141}"/>
              </a:ext>
            </a:extLst>
          </p:cNvPr>
          <p:cNvSpPr>
            <a:spLocks noGrp="1"/>
          </p:cNvSpPr>
          <p:nvPr>
            <p:ph type="sldNum" sz="quarter" idx="12"/>
          </p:nvPr>
        </p:nvSpPr>
        <p:spPr/>
        <p:txBody>
          <a:bodyPr/>
          <a:lstStyle/>
          <a:p>
            <a:fld id="{2ABF2F74-FA48-2146-95CA-D552168A46DD}" type="slidenum">
              <a:rPr lang="en-US" smtClean="0"/>
              <a:t>‹#›</a:t>
            </a:fld>
            <a:endParaRPr lang="en-US" dirty="0"/>
          </a:p>
        </p:txBody>
      </p:sp>
    </p:spTree>
    <p:extLst>
      <p:ext uri="{BB962C8B-B14F-4D97-AF65-F5344CB8AC3E}">
        <p14:creationId xmlns:p14="http://schemas.microsoft.com/office/powerpoint/2010/main" val="31544120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94B5B6-88A3-7045-A54C-610B5E5D517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3330677-BADF-A248-B257-C73676625A3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0E32D46-80ED-C04F-B938-30327BD9B9F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0818EE3-667F-F146-AE8B-65B3DF85FEBC}"/>
              </a:ext>
            </a:extLst>
          </p:cNvPr>
          <p:cNvSpPr>
            <a:spLocks noGrp="1"/>
          </p:cNvSpPr>
          <p:nvPr>
            <p:ph type="dt" sz="half" idx="10"/>
          </p:nvPr>
        </p:nvSpPr>
        <p:spPr/>
        <p:txBody>
          <a:bodyPr/>
          <a:lstStyle/>
          <a:p>
            <a:fld id="{43639FBC-9559-854A-9E42-D61F16AE6318}" type="datetimeFigureOut">
              <a:rPr lang="en-US" smtClean="0"/>
              <a:t>8/16/2022</a:t>
            </a:fld>
            <a:endParaRPr lang="en-US" dirty="0"/>
          </a:p>
        </p:txBody>
      </p:sp>
      <p:sp>
        <p:nvSpPr>
          <p:cNvPr id="6" name="Footer Placeholder 5">
            <a:extLst>
              <a:ext uri="{FF2B5EF4-FFF2-40B4-BE49-F238E27FC236}">
                <a16:creationId xmlns:a16="http://schemas.microsoft.com/office/drawing/2014/main" id="{862ED918-E58A-0748-B886-8D79509E2D2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CA8B9E5-1B49-7C47-89CF-660542B8AD0A}"/>
              </a:ext>
            </a:extLst>
          </p:cNvPr>
          <p:cNvSpPr>
            <a:spLocks noGrp="1"/>
          </p:cNvSpPr>
          <p:nvPr>
            <p:ph type="sldNum" sz="quarter" idx="12"/>
          </p:nvPr>
        </p:nvSpPr>
        <p:spPr/>
        <p:txBody>
          <a:bodyPr/>
          <a:lstStyle/>
          <a:p>
            <a:fld id="{2ABF2F74-FA48-2146-95CA-D552168A46DD}" type="slidenum">
              <a:rPr lang="en-US" smtClean="0"/>
              <a:t>‹#›</a:t>
            </a:fld>
            <a:endParaRPr lang="en-US" dirty="0"/>
          </a:p>
        </p:txBody>
      </p:sp>
    </p:spTree>
    <p:extLst>
      <p:ext uri="{BB962C8B-B14F-4D97-AF65-F5344CB8AC3E}">
        <p14:creationId xmlns:p14="http://schemas.microsoft.com/office/powerpoint/2010/main" val="399406152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45F376-6FCA-F744-80F3-D011143F993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8F99519-8FA5-B84F-8540-A84332EC243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0076C198-940D-E14E-A2D6-3E9459AC60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F3B0AA3-72A6-E646-8BF9-FFCF25C61EDA}"/>
              </a:ext>
            </a:extLst>
          </p:cNvPr>
          <p:cNvSpPr>
            <a:spLocks noGrp="1"/>
          </p:cNvSpPr>
          <p:nvPr>
            <p:ph type="dt" sz="half" idx="10"/>
          </p:nvPr>
        </p:nvSpPr>
        <p:spPr/>
        <p:txBody>
          <a:bodyPr/>
          <a:lstStyle/>
          <a:p>
            <a:fld id="{43639FBC-9559-854A-9E42-D61F16AE6318}" type="datetimeFigureOut">
              <a:rPr lang="en-US" smtClean="0"/>
              <a:t>8/16/2022</a:t>
            </a:fld>
            <a:endParaRPr lang="en-US" dirty="0"/>
          </a:p>
        </p:txBody>
      </p:sp>
      <p:sp>
        <p:nvSpPr>
          <p:cNvPr id="6" name="Footer Placeholder 5">
            <a:extLst>
              <a:ext uri="{FF2B5EF4-FFF2-40B4-BE49-F238E27FC236}">
                <a16:creationId xmlns:a16="http://schemas.microsoft.com/office/drawing/2014/main" id="{196A2037-4CB0-A845-829A-F39AF357A35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26721EE-A687-2E4B-927E-EE9C5F94978C}"/>
              </a:ext>
            </a:extLst>
          </p:cNvPr>
          <p:cNvSpPr>
            <a:spLocks noGrp="1"/>
          </p:cNvSpPr>
          <p:nvPr>
            <p:ph type="sldNum" sz="quarter" idx="12"/>
          </p:nvPr>
        </p:nvSpPr>
        <p:spPr/>
        <p:txBody>
          <a:bodyPr/>
          <a:lstStyle/>
          <a:p>
            <a:fld id="{2ABF2F74-FA48-2146-95CA-D552168A46DD}" type="slidenum">
              <a:rPr lang="en-US" smtClean="0"/>
              <a:t>‹#›</a:t>
            </a:fld>
            <a:endParaRPr lang="en-US" dirty="0"/>
          </a:p>
        </p:txBody>
      </p:sp>
    </p:spTree>
    <p:extLst>
      <p:ext uri="{BB962C8B-B14F-4D97-AF65-F5344CB8AC3E}">
        <p14:creationId xmlns:p14="http://schemas.microsoft.com/office/powerpoint/2010/main" val="17049772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B80D0-D4D2-1848-9AED-82610FEC3BA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95CD153-4B24-B04F-BCB1-B31774C5DFB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6F3605-4B39-8A41-AB6D-DCF76C6F9559}"/>
              </a:ext>
            </a:extLst>
          </p:cNvPr>
          <p:cNvSpPr>
            <a:spLocks noGrp="1"/>
          </p:cNvSpPr>
          <p:nvPr>
            <p:ph type="dt" sz="half" idx="10"/>
          </p:nvPr>
        </p:nvSpPr>
        <p:spPr/>
        <p:txBody>
          <a:bodyPr/>
          <a:lstStyle/>
          <a:p>
            <a:fld id="{43639FBC-9559-854A-9E42-D61F16AE6318}" type="datetimeFigureOut">
              <a:rPr lang="en-US" smtClean="0"/>
              <a:t>8/16/2022</a:t>
            </a:fld>
            <a:endParaRPr lang="en-US" dirty="0"/>
          </a:p>
        </p:txBody>
      </p:sp>
      <p:sp>
        <p:nvSpPr>
          <p:cNvPr id="5" name="Footer Placeholder 4">
            <a:extLst>
              <a:ext uri="{FF2B5EF4-FFF2-40B4-BE49-F238E27FC236}">
                <a16:creationId xmlns:a16="http://schemas.microsoft.com/office/drawing/2014/main" id="{64B25270-C932-C54E-A1F5-C8CD5DBE86B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6F7A8F0-1020-2644-8A7C-2F7316B5D419}"/>
              </a:ext>
            </a:extLst>
          </p:cNvPr>
          <p:cNvSpPr>
            <a:spLocks noGrp="1"/>
          </p:cNvSpPr>
          <p:nvPr>
            <p:ph type="sldNum" sz="quarter" idx="12"/>
          </p:nvPr>
        </p:nvSpPr>
        <p:spPr/>
        <p:txBody>
          <a:bodyPr/>
          <a:lstStyle/>
          <a:p>
            <a:fld id="{2ABF2F74-FA48-2146-95CA-D552168A46DD}" type="slidenum">
              <a:rPr lang="en-US" smtClean="0"/>
              <a:t>‹#›</a:t>
            </a:fld>
            <a:endParaRPr lang="en-US" dirty="0"/>
          </a:p>
        </p:txBody>
      </p:sp>
    </p:spTree>
    <p:extLst>
      <p:ext uri="{BB962C8B-B14F-4D97-AF65-F5344CB8AC3E}">
        <p14:creationId xmlns:p14="http://schemas.microsoft.com/office/powerpoint/2010/main" val="30624968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443FCB0-6E57-DC49-8713-438DCDB5B88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58D562E-71EB-9946-B3ED-0E0934CFE23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546D0E-1C75-EA47-8DD4-36F79B686F66}"/>
              </a:ext>
            </a:extLst>
          </p:cNvPr>
          <p:cNvSpPr>
            <a:spLocks noGrp="1"/>
          </p:cNvSpPr>
          <p:nvPr>
            <p:ph type="dt" sz="half" idx="10"/>
          </p:nvPr>
        </p:nvSpPr>
        <p:spPr/>
        <p:txBody>
          <a:bodyPr/>
          <a:lstStyle/>
          <a:p>
            <a:fld id="{43639FBC-9559-854A-9E42-D61F16AE6318}" type="datetimeFigureOut">
              <a:rPr lang="en-US" smtClean="0"/>
              <a:t>8/16/2022</a:t>
            </a:fld>
            <a:endParaRPr lang="en-US" dirty="0"/>
          </a:p>
        </p:txBody>
      </p:sp>
      <p:sp>
        <p:nvSpPr>
          <p:cNvPr id="5" name="Footer Placeholder 4">
            <a:extLst>
              <a:ext uri="{FF2B5EF4-FFF2-40B4-BE49-F238E27FC236}">
                <a16:creationId xmlns:a16="http://schemas.microsoft.com/office/drawing/2014/main" id="{132155C3-FEC7-054C-ADBC-80ED1CA5410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D0339FA-DEE9-A045-A858-E034D31D4F44}"/>
              </a:ext>
            </a:extLst>
          </p:cNvPr>
          <p:cNvSpPr>
            <a:spLocks noGrp="1"/>
          </p:cNvSpPr>
          <p:nvPr>
            <p:ph type="sldNum" sz="quarter" idx="12"/>
          </p:nvPr>
        </p:nvSpPr>
        <p:spPr/>
        <p:txBody>
          <a:bodyPr/>
          <a:lstStyle/>
          <a:p>
            <a:fld id="{2ABF2F74-FA48-2146-95CA-D552168A46DD}" type="slidenum">
              <a:rPr lang="en-US" smtClean="0"/>
              <a:t>‹#›</a:t>
            </a:fld>
            <a:endParaRPr lang="en-US" dirty="0"/>
          </a:p>
        </p:txBody>
      </p:sp>
    </p:spTree>
    <p:extLst>
      <p:ext uri="{BB962C8B-B14F-4D97-AF65-F5344CB8AC3E}">
        <p14:creationId xmlns:p14="http://schemas.microsoft.com/office/powerpoint/2010/main" val="150106899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lvl1pPr>
              <a:defRPr>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06296DA3-355D-4205-A8FE-CC73B70FC064}" type="datetimeFigureOut">
              <a:rPr lang="en-US" smtClean="0"/>
              <a:pPr/>
              <a:t>8/16/2022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3DB64BC-0584-4169-B40B-A384FD25F727}" type="slidenum">
              <a:rPr lang="en-US" smtClean="0"/>
              <a:pPr/>
              <a:t>‹#›</a:t>
            </a:fld>
            <a:endParaRPr lang="en-US" dirty="0"/>
          </a:p>
        </p:txBody>
      </p:sp>
    </p:spTree>
    <p:extLst>
      <p:ext uri="{BB962C8B-B14F-4D97-AF65-F5344CB8AC3E}">
        <p14:creationId xmlns:p14="http://schemas.microsoft.com/office/powerpoint/2010/main" val="37931327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82880"/>
            <a:ext cx="10972800" cy="914400"/>
          </a:xfrm>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609600" y="1554482"/>
            <a:ext cx="10972800" cy="4525963"/>
          </a:xfrm>
        </p:spPr>
        <p:txBody>
          <a:bodyPr/>
          <a:lstStyle>
            <a:lvl1pPr marL="342900" indent="-342900">
              <a:buClr>
                <a:schemeClr val="tx2"/>
              </a:buClr>
              <a:buFont typeface="Arial" pitchFamily="34" charset="0"/>
              <a:buChar char="•"/>
              <a:defRPr/>
            </a:lvl1pPr>
            <a:lvl2pPr marL="742950" indent="-285750">
              <a:buClr>
                <a:schemeClr val="tx2"/>
              </a:buClr>
              <a:buFont typeface="Arial" pitchFamily="34" charset="0"/>
              <a:buChar char="–"/>
              <a:defRPr/>
            </a:lvl2pPr>
            <a:lvl3pPr marL="1143000" indent="-223838">
              <a:buClr>
                <a:schemeClr val="tx2"/>
              </a:buClr>
              <a:buFont typeface="Wingdings" pitchFamily="2" charset="2"/>
              <a:buChar char="§"/>
              <a:defRPr/>
            </a:lvl3pPr>
            <a:lvl4pPr marL="1428750" indent="-228600">
              <a:buClr>
                <a:schemeClr val="tx2"/>
              </a:buClr>
              <a:buFont typeface="Wingdings" pitchFamily="2" charset="2"/>
              <a:buChar char="v"/>
              <a:defRPr/>
            </a:lvl4pPr>
            <a:lvl5pPr marL="1714500" indent="-228600">
              <a:buClr>
                <a:schemeClr val="tx2"/>
              </a:buClr>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06296DA3-355D-4205-A8FE-CC73B70FC064}" type="datetimeFigureOut">
              <a:rPr lang="en-US" smtClean="0"/>
              <a:pPr/>
              <a:t>8/16/2022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3DB64BC-0584-4169-B40B-A384FD25F727}" type="slidenum">
              <a:rPr lang="en-US" smtClean="0"/>
              <a:pPr/>
              <a:t>‹#›</a:t>
            </a:fld>
            <a:endParaRPr lang="en-US" dirty="0"/>
          </a:p>
        </p:txBody>
      </p:sp>
    </p:spTree>
    <p:extLst>
      <p:ext uri="{BB962C8B-B14F-4D97-AF65-F5344CB8AC3E}">
        <p14:creationId xmlns:p14="http://schemas.microsoft.com/office/powerpoint/2010/main" val="34290717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1A2CE-CFE0-4691-9A08-6176521A3474}"/>
              </a:ext>
            </a:extLst>
          </p:cNvPr>
          <p:cNvSpPr>
            <a:spLocks noGrp="1"/>
          </p:cNvSpPr>
          <p:nvPr>
            <p:ph type="title"/>
          </p:nvPr>
        </p:nvSpPr>
        <p:spPr>
          <a:xfrm>
            <a:off x="831850" y="1709738"/>
            <a:ext cx="10515600" cy="2852737"/>
          </a:xfrm>
        </p:spPr>
        <p:txBody>
          <a:bodyPr anchor="b"/>
          <a:lstStyle>
            <a:lvl1pPr>
              <a:defRPr sz="6000" b="1">
                <a:solidFill>
                  <a:srgbClr val="0070C0"/>
                </a:solidFill>
                <a:latin typeface="+mn-lt"/>
              </a:defRPr>
            </a:lvl1pPr>
          </a:lstStyle>
          <a:p>
            <a:r>
              <a:rPr lang="en-US"/>
              <a:t>Click to edit Master title style</a:t>
            </a:r>
          </a:p>
        </p:txBody>
      </p:sp>
      <p:sp>
        <p:nvSpPr>
          <p:cNvPr id="3" name="Text Placeholder 2">
            <a:extLst>
              <a:ext uri="{FF2B5EF4-FFF2-40B4-BE49-F238E27FC236}">
                <a16:creationId xmlns:a16="http://schemas.microsoft.com/office/drawing/2014/main" id="{7BAAF126-6DEE-42AE-98E9-7E8D1090B95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7F0DB0F-F783-4A5E-8F59-ABA5D2086438}"/>
              </a:ext>
            </a:extLst>
          </p:cNvPr>
          <p:cNvSpPr>
            <a:spLocks noGrp="1"/>
          </p:cNvSpPr>
          <p:nvPr>
            <p:ph type="dt" sz="half" idx="10"/>
          </p:nvPr>
        </p:nvSpPr>
        <p:spPr/>
        <p:txBody>
          <a:bodyPr/>
          <a:lstStyle/>
          <a:p>
            <a:fld id="{3FF0C18A-4C29-4697-9CC7-DD271098DDF9}" type="datetimeFigureOut">
              <a:rPr lang="en-US" smtClean="0"/>
              <a:t>8/16/2022</a:t>
            </a:fld>
            <a:endParaRPr lang="en-US" dirty="0"/>
          </a:p>
        </p:txBody>
      </p:sp>
      <p:sp>
        <p:nvSpPr>
          <p:cNvPr id="5" name="Footer Placeholder 4">
            <a:extLst>
              <a:ext uri="{FF2B5EF4-FFF2-40B4-BE49-F238E27FC236}">
                <a16:creationId xmlns:a16="http://schemas.microsoft.com/office/drawing/2014/main" id="{FC15CD40-B752-4673-83A5-27C841AEC8F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3C49B86-4764-4E3F-AC9D-7261348D5136}"/>
              </a:ext>
            </a:extLst>
          </p:cNvPr>
          <p:cNvSpPr>
            <a:spLocks noGrp="1"/>
          </p:cNvSpPr>
          <p:nvPr>
            <p:ph type="sldNum" sz="quarter" idx="12"/>
          </p:nvPr>
        </p:nvSpPr>
        <p:spPr/>
        <p:txBody>
          <a:bodyPr/>
          <a:lstStyle/>
          <a:p>
            <a:fld id="{D0A229F5-FFF0-4246-8224-30069D4A7BA3}" type="slidenum">
              <a:rPr lang="en-US" smtClean="0"/>
              <a:t>‹#›</a:t>
            </a:fld>
            <a:endParaRPr lang="en-US" dirty="0"/>
          </a:p>
        </p:txBody>
      </p:sp>
    </p:spTree>
    <p:extLst>
      <p:ext uri="{BB962C8B-B14F-4D97-AF65-F5344CB8AC3E}">
        <p14:creationId xmlns:p14="http://schemas.microsoft.com/office/powerpoint/2010/main" val="336505764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normAutofit/>
          </a:bodyPr>
          <a:lstStyle>
            <a:lvl1pPr algn="l">
              <a:defRPr sz="3600" b="0" cap="all">
                <a:solidFill>
                  <a:schemeClr val="tx1"/>
                </a:solidFill>
              </a:defRPr>
            </a:lvl1pPr>
          </a:lstStyle>
          <a:p>
            <a:r>
              <a:rPr lang="en-US" dirty="0"/>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06296DA3-355D-4205-A8FE-CC73B70FC064}" type="datetimeFigureOut">
              <a:rPr lang="en-US" smtClean="0"/>
              <a:pPr/>
              <a:t>8/16/2022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3DB64BC-0584-4169-B40B-A384FD25F727}" type="slidenum">
              <a:rPr lang="en-US" smtClean="0"/>
              <a:pPr/>
              <a:t>‹#›</a:t>
            </a:fld>
            <a:endParaRPr lang="en-US" dirty="0"/>
          </a:p>
        </p:txBody>
      </p:sp>
    </p:spTree>
    <p:extLst>
      <p:ext uri="{BB962C8B-B14F-4D97-AF65-F5344CB8AC3E}">
        <p14:creationId xmlns:p14="http://schemas.microsoft.com/office/powerpoint/2010/main" val="6635383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6296DA3-355D-4205-A8FE-CC73B70FC064}" type="datetimeFigureOut">
              <a:rPr lang="en-US" smtClean="0"/>
              <a:pPr/>
              <a:t>8/16/2022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3DB64BC-0584-4169-B40B-A384FD25F727}" type="slidenum">
              <a:rPr lang="en-US" smtClean="0"/>
              <a:pPr/>
              <a:t>‹#›</a:t>
            </a:fld>
            <a:endParaRPr lang="en-US" dirty="0"/>
          </a:p>
        </p:txBody>
      </p:sp>
    </p:spTree>
    <p:extLst>
      <p:ext uri="{BB962C8B-B14F-4D97-AF65-F5344CB8AC3E}">
        <p14:creationId xmlns:p14="http://schemas.microsoft.com/office/powerpoint/2010/main" val="381299201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6296DA3-355D-4205-A8FE-CC73B70FC064}" type="datetimeFigureOut">
              <a:rPr lang="en-US" smtClean="0"/>
              <a:pPr/>
              <a:t>8/16/2022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3DB64BC-0584-4169-B40B-A384FD25F727}" type="slidenum">
              <a:rPr lang="en-US" smtClean="0"/>
              <a:pPr/>
              <a:t>‹#›</a:t>
            </a:fld>
            <a:endParaRPr lang="en-US" dirty="0"/>
          </a:p>
        </p:txBody>
      </p:sp>
    </p:spTree>
    <p:extLst>
      <p:ext uri="{BB962C8B-B14F-4D97-AF65-F5344CB8AC3E}">
        <p14:creationId xmlns:p14="http://schemas.microsoft.com/office/powerpoint/2010/main" val="204847719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6296DA3-355D-4205-A8FE-CC73B70FC064}" type="datetimeFigureOut">
              <a:rPr lang="en-US" smtClean="0"/>
              <a:pPr/>
              <a:t>8/16/2022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3DB64BC-0584-4169-B40B-A384FD25F727}" type="slidenum">
              <a:rPr lang="en-US" smtClean="0"/>
              <a:pPr/>
              <a:t>‹#›</a:t>
            </a:fld>
            <a:endParaRPr lang="en-US" dirty="0"/>
          </a:p>
        </p:txBody>
      </p:sp>
    </p:spTree>
    <p:extLst>
      <p:ext uri="{BB962C8B-B14F-4D97-AF65-F5344CB8AC3E}">
        <p14:creationId xmlns:p14="http://schemas.microsoft.com/office/powerpoint/2010/main" val="334836337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296DA3-355D-4205-A8FE-CC73B70FC064}" type="datetimeFigureOut">
              <a:rPr lang="en-US" smtClean="0"/>
              <a:pPr/>
              <a:t>8/16/2022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3DB64BC-0584-4169-B40B-A384FD25F727}" type="slidenum">
              <a:rPr lang="en-US" smtClean="0"/>
              <a:pPr/>
              <a:t>‹#›</a:t>
            </a:fld>
            <a:endParaRPr lang="en-US" dirty="0"/>
          </a:p>
        </p:txBody>
      </p:sp>
    </p:spTree>
    <p:extLst>
      <p:ext uri="{BB962C8B-B14F-4D97-AF65-F5344CB8AC3E}">
        <p14:creationId xmlns:p14="http://schemas.microsoft.com/office/powerpoint/2010/main" val="5345110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182880"/>
            <a:ext cx="10972800" cy="914400"/>
          </a:xfrm>
        </p:spPr>
        <p:txBody>
          <a:bodyPr anchor="b">
            <a:normAutofit/>
          </a:bodyPr>
          <a:lstStyle>
            <a:lvl1pPr algn="ctr">
              <a:defRPr sz="3600" b="0"/>
            </a:lvl1pPr>
          </a:lstStyle>
          <a:p>
            <a:r>
              <a:rPr lang="en-US" dirty="0"/>
              <a:t>Click to edit Master title style</a:t>
            </a:r>
          </a:p>
        </p:txBody>
      </p:sp>
      <p:sp>
        <p:nvSpPr>
          <p:cNvPr id="3" name="Content Placeholder 2"/>
          <p:cNvSpPr>
            <a:spLocks noGrp="1"/>
          </p:cNvSpPr>
          <p:nvPr>
            <p:ph idx="1"/>
          </p:nvPr>
        </p:nvSpPr>
        <p:spPr>
          <a:xfrm>
            <a:off x="4766733" y="1447800"/>
            <a:ext cx="6815667" cy="46783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06296DA3-355D-4205-A8FE-CC73B70FC064}" type="datetimeFigureOut">
              <a:rPr lang="en-US" smtClean="0"/>
              <a:pPr/>
              <a:t>8/16/2022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3DB64BC-0584-4169-B40B-A384FD25F727}" type="slidenum">
              <a:rPr lang="en-US" smtClean="0"/>
              <a:pPr/>
              <a:t>‹#›</a:t>
            </a:fld>
            <a:endParaRPr lang="en-US" dirty="0"/>
          </a:p>
        </p:txBody>
      </p:sp>
    </p:spTree>
    <p:extLst>
      <p:ext uri="{BB962C8B-B14F-4D97-AF65-F5344CB8AC3E}">
        <p14:creationId xmlns:p14="http://schemas.microsoft.com/office/powerpoint/2010/main" val="5437035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1419225"/>
            <a:ext cx="7315200" cy="33083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6296DA3-355D-4205-A8FE-CC73B70FC064}" type="datetimeFigureOut">
              <a:rPr lang="en-US" smtClean="0"/>
              <a:pPr/>
              <a:t>8/16/2022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3DB64BC-0584-4169-B40B-A384FD25F727}" type="slidenum">
              <a:rPr lang="en-US" smtClean="0"/>
              <a:pPr/>
              <a:t>‹#›</a:t>
            </a:fld>
            <a:endParaRPr lang="en-US" dirty="0"/>
          </a:p>
        </p:txBody>
      </p:sp>
    </p:spTree>
    <p:extLst>
      <p:ext uri="{BB962C8B-B14F-4D97-AF65-F5344CB8AC3E}">
        <p14:creationId xmlns:p14="http://schemas.microsoft.com/office/powerpoint/2010/main" val="236460541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609600" y="1554480"/>
            <a:ext cx="10972800" cy="4255770"/>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06296DA3-355D-4205-A8FE-CC73B70FC064}" type="datetimeFigureOut">
              <a:rPr lang="en-US" smtClean="0"/>
              <a:pPr/>
              <a:t>8/16/2022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3DB64BC-0584-4169-B40B-A384FD25F727}" type="slidenum">
              <a:rPr lang="en-US" smtClean="0"/>
              <a:pPr/>
              <a:t>‹#›</a:t>
            </a:fld>
            <a:endParaRPr lang="en-US" dirty="0"/>
          </a:p>
        </p:txBody>
      </p:sp>
    </p:spTree>
    <p:extLst>
      <p:ext uri="{BB962C8B-B14F-4D97-AF65-F5344CB8AC3E}">
        <p14:creationId xmlns:p14="http://schemas.microsoft.com/office/powerpoint/2010/main" val="104976447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1323975"/>
            <a:ext cx="2743200" cy="4802188"/>
          </a:xfrm>
        </p:spPr>
        <p:txBody>
          <a:bodyPr vert="eaVert"/>
          <a:lstStyle>
            <a:lvl1pPr>
              <a:defRPr>
                <a:solidFill>
                  <a:schemeClr val="tx1"/>
                </a:solidFill>
              </a:defRPr>
            </a:lvl1pPr>
          </a:lstStyle>
          <a:p>
            <a:r>
              <a:rPr lang="en-US" dirty="0"/>
              <a:t>Click to edit Master title style</a:t>
            </a:r>
          </a:p>
        </p:txBody>
      </p:sp>
      <p:sp>
        <p:nvSpPr>
          <p:cNvPr id="3" name="Vertical Text Placeholder 2"/>
          <p:cNvSpPr>
            <a:spLocks noGrp="1"/>
          </p:cNvSpPr>
          <p:nvPr>
            <p:ph type="body" orient="vert" idx="1"/>
          </p:nvPr>
        </p:nvSpPr>
        <p:spPr>
          <a:xfrm>
            <a:off x="609600" y="1323975"/>
            <a:ext cx="8026400" cy="480218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06296DA3-355D-4205-A8FE-CC73B70FC064}" type="datetimeFigureOut">
              <a:rPr lang="en-US" smtClean="0"/>
              <a:pPr/>
              <a:t>8/16/2022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3DB64BC-0584-4169-B40B-A384FD25F727}" type="slidenum">
              <a:rPr lang="en-US" smtClean="0"/>
              <a:pPr/>
              <a:t>‹#›</a:t>
            </a:fld>
            <a:endParaRPr lang="en-US" dirty="0"/>
          </a:p>
        </p:txBody>
      </p:sp>
    </p:spTree>
    <p:extLst>
      <p:ext uri="{BB962C8B-B14F-4D97-AF65-F5344CB8AC3E}">
        <p14:creationId xmlns:p14="http://schemas.microsoft.com/office/powerpoint/2010/main" val="271837000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lvl1pPr>
              <a:defRPr>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06296DA3-355D-4205-A8FE-CC73B70FC064}" type="datetimeFigureOut">
              <a:rPr lang="en-US" smtClean="0"/>
              <a:pPr/>
              <a:t>8/16/2022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3DB64BC-0584-4169-B40B-A384FD25F727}"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7D7C4D-B996-4F7D-AA7B-3E5FE8D262D2}"/>
              </a:ext>
            </a:extLst>
          </p:cNvPr>
          <p:cNvSpPr>
            <a:spLocks noGrp="1"/>
          </p:cNvSpPr>
          <p:nvPr>
            <p:ph type="title"/>
          </p:nvPr>
        </p:nvSpPr>
        <p:spPr/>
        <p:txBody>
          <a:bodyPr/>
          <a:lstStyle>
            <a:lvl1pPr>
              <a:defRPr b="1">
                <a:solidFill>
                  <a:srgbClr val="0070C0"/>
                </a:solidFill>
                <a:latin typeface="+mn-lt"/>
              </a:defRPr>
            </a:lvl1pPr>
          </a:lstStyle>
          <a:p>
            <a:r>
              <a:rPr lang="en-US"/>
              <a:t>Click to edit Master title style</a:t>
            </a:r>
          </a:p>
        </p:txBody>
      </p:sp>
      <p:sp>
        <p:nvSpPr>
          <p:cNvPr id="3" name="Content Placeholder 2">
            <a:extLst>
              <a:ext uri="{FF2B5EF4-FFF2-40B4-BE49-F238E27FC236}">
                <a16:creationId xmlns:a16="http://schemas.microsoft.com/office/drawing/2014/main" id="{5DDB5B71-A73A-4164-91BF-33181A48E8A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B13A2E8-AA06-4B7A-8C64-79B27F0EA72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EBB0408-F254-4A8C-9507-1BD77863FB53}"/>
              </a:ext>
            </a:extLst>
          </p:cNvPr>
          <p:cNvSpPr>
            <a:spLocks noGrp="1"/>
          </p:cNvSpPr>
          <p:nvPr>
            <p:ph type="dt" sz="half" idx="10"/>
          </p:nvPr>
        </p:nvSpPr>
        <p:spPr/>
        <p:txBody>
          <a:bodyPr/>
          <a:lstStyle/>
          <a:p>
            <a:fld id="{3FF0C18A-4C29-4697-9CC7-DD271098DDF9}" type="datetimeFigureOut">
              <a:rPr lang="en-US" smtClean="0"/>
              <a:t>8/16/2022</a:t>
            </a:fld>
            <a:endParaRPr lang="en-US" dirty="0"/>
          </a:p>
        </p:txBody>
      </p:sp>
      <p:sp>
        <p:nvSpPr>
          <p:cNvPr id="6" name="Footer Placeholder 5">
            <a:extLst>
              <a:ext uri="{FF2B5EF4-FFF2-40B4-BE49-F238E27FC236}">
                <a16:creationId xmlns:a16="http://schemas.microsoft.com/office/drawing/2014/main" id="{2C8CE05F-C857-4826-BCC8-4DF245C0107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4650FB1-3F0C-4A04-A040-C7F18EA289C1}"/>
              </a:ext>
            </a:extLst>
          </p:cNvPr>
          <p:cNvSpPr>
            <a:spLocks noGrp="1"/>
          </p:cNvSpPr>
          <p:nvPr>
            <p:ph type="sldNum" sz="quarter" idx="12"/>
          </p:nvPr>
        </p:nvSpPr>
        <p:spPr/>
        <p:txBody>
          <a:bodyPr/>
          <a:lstStyle/>
          <a:p>
            <a:fld id="{D0A229F5-FFF0-4246-8224-30069D4A7BA3}" type="slidenum">
              <a:rPr lang="en-US" smtClean="0"/>
              <a:t>‹#›</a:t>
            </a:fld>
            <a:endParaRPr lang="en-US" dirty="0"/>
          </a:p>
        </p:txBody>
      </p:sp>
    </p:spTree>
    <p:extLst>
      <p:ext uri="{BB962C8B-B14F-4D97-AF65-F5344CB8AC3E}">
        <p14:creationId xmlns:p14="http://schemas.microsoft.com/office/powerpoint/2010/main" val="104287967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82880"/>
            <a:ext cx="10972800" cy="914400"/>
          </a:xfrm>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609600" y="1554482"/>
            <a:ext cx="10972800" cy="4525963"/>
          </a:xfrm>
        </p:spPr>
        <p:txBody>
          <a:bodyPr/>
          <a:lstStyle>
            <a:lvl1pPr marL="342900" indent="-342900">
              <a:buClr>
                <a:schemeClr val="tx2"/>
              </a:buClr>
              <a:buFont typeface="Arial" pitchFamily="34" charset="0"/>
              <a:buChar char="•"/>
              <a:defRPr/>
            </a:lvl1pPr>
            <a:lvl2pPr marL="742950" indent="-285750">
              <a:buClr>
                <a:schemeClr val="tx2"/>
              </a:buClr>
              <a:buFont typeface="Arial" pitchFamily="34" charset="0"/>
              <a:buChar char="–"/>
              <a:defRPr/>
            </a:lvl2pPr>
            <a:lvl3pPr marL="1143000" indent="-223838">
              <a:buClr>
                <a:schemeClr val="tx2"/>
              </a:buClr>
              <a:buFont typeface="Wingdings" pitchFamily="2" charset="2"/>
              <a:buChar char="§"/>
              <a:defRPr/>
            </a:lvl3pPr>
            <a:lvl4pPr marL="1428750" indent="-228600">
              <a:buClr>
                <a:schemeClr val="tx2"/>
              </a:buClr>
              <a:buFont typeface="Wingdings" pitchFamily="2" charset="2"/>
              <a:buChar char="v"/>
              <a:defRPr/>
            </a:lvl4pPr>
            <a:lvl5pPr marL="1714500" indent="-228600">
              <a:buClr>
                <a:schemeClr val="tx2"/>
              </a:buClr>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06296DA3-355D-4205-A8FE-CC73B70FC064}" type="datetimeFigureOut">
              <a:rPr lang="en-US" smtClean="0"/>
              <a:pPr/>
              <a:t>8/16/2022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3DB64BC-0584-4169-B40B-A384FD25F727}" type="slidenum">
              <a:rPr lang="en-US" smtClean="0"/>
              <a:pPr/>
              <a:t>‹#›</a:t>
            </a:fld>
            <a:endParaRPr lang="en-US" dirty="0"/>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normAutofit/>
          </a:bodyPr>
          <a:lstStyle>
            <a:lvl1pPr algn="l">
              <a:defRPr sz="3600" b="0" cap="all">
                <a:solidFill>
                  <a:schemeClr val="tx1"/>
                </a:solidFill>
              </a:defRPr>
            </a:lvl1pPr>
          </a:lstStyle>
          <a:p>
            <a:r>
              <a:rPr lang="en-US" dirty="0"/>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06296DA3-355D-4205-A8FE-CC73B70FC064}" type="datetimeFigureOut">
              <a:rPr lang="en-US" smtClean="0"/>
              <a:pPr/>
              <a:t>8/16/2022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3DB64BC-0584-4169-B40B-A384FD25F727}" type="slidenum">
              <a:rPr lang="en-US" smtClean="0"/>
              <a:pPr/>
              <a:t>‹#›</a:t>
            </a:fld>
            <a:endParaRPr lang="en-US" dirty="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6296DA3-355D-4205-A8FE-CC73B70FC064}" type="datetimeFigureOut">
              <a:rPr lang="en-US" smtClean="0"/>
              <a:pPr/>
              <a:t>8/16/2022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3DB64BC-0584-4169-B40B-A384FD25F727}" type="slidenum">
              <a:rPr lang="en-US" smtClean="0"/>
              <a:pPr/>
              <a:t>‹#›</a:t>
            </a:fld>
            <a:endParaRPr lang="en-US" dirty="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6296DA3-355D-4205-A8FE-CC73B70FC064}" type="datetimeFigureOut">
              <a:rPr lang="en-US" smtClean="0"/>
              <a:pPr/>
              <a:t>8/16/2022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3DB64BC-0584-4169-B40B-A384FD25F727}" type="slidenum">
              <a:rPr lang="en-US" smtClean="0"/>
              <a:pPr/>
              <a:t>‹#›</a:t>
            </a:fld>
            <a:endParaRPr lang="en-US" dirty="0"/>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6296DA3-355D-4205-A8FE-CC73B70FC064}" type="datetimeFigureOut">
              <a:rPr lang="en-US" smtClean="0"/>
              <a:pPr/>
              <a:t>8/16/2022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3DB64BC-0584-4169-B40B-A384FD25F727}" type="slidenum">
              <a:rPr lang="en-US" smtClean="0"/>
              <a:pPr/>
              <a:t>‹#›</a:t>
            </a:fld>
            <a:endParaRPr lang="en-US" dirty="0"/>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296DA3-355D-4205-A8FE-CC73B70FC064}" type="datetimeFigureOut">
              <a:rPr lang="en-US" smtClean="0"/>
              <a:pPr/>
              <a:t>8/16/2022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3DB64BC-0584-4169-B40B-A384FD25F727}" type="slidenum">
              <a:rPr lang="en-US" smtClean="0"/>
              <a:pPr/>
              <a:t>‹#›</a:t>
            </a:fld>
            <a:endParaRPr lang="en-US" dirty="0"/>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182880"/>
            <a:ext cx="10972800" cy="914400"/>
          </a:xfrm>
        </p:spPr>
        <p:txBody>
          <a:bodyPr anchor="b">
            <a:normAutofit/>
          </a:bodyPr>
          <a:lstStyle>
            <a:lvl1pPr algn="ctr">
              <a:defRPr sz="3600" b="0"/>
            </a:lvl1pPr>
          </a:lstStyle>
          <a:p>
            <a:r>
              <a:rPr lang="en-US" dirty="0"/>
              <a:t>Click to edit Master title style</a:t>
            </a:r>
          </a:p>
        </p:txBody>
      </p:sp>
      <p:sp>
        <p:nvSpPr>
          <p:cNvPr id="3" name="Content Placeholder 2"/>
          <p:cNvSpPr>
            <a:spLocks noGrp="1"/>
          </p:cNvSpPr>
          <p:nvPr>
            <p:ph idx="1"/>
          </p:nvPr>
        </p:nvSpPr>
        <p:spPr>
          <a:xfrm>
            <a:off x="4766733" y="1447800"/>
            <a:ext cx="6815667" cy="46783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06296DA3-355D-4205-A8FE-CC73B70FC064}" type="datetimeFigureOut">
              <a:rPr lang="en-US" smtClean="0"/>
              <a:pPr/>
              <a:t>8/16/2022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3DB64BC-0584-4169-B40B-A384FD25F727}" type="slidenum">
              <a:rPr lang="en-US" smtClean="0"/>
              <a:pPr/>
              <a:t>‹#›</a:t>
            </a:fld>
            <a:endParaRPr lang="en-US" dirty="0"/>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1419225"/>
            <a:ext cx="7315200" cy="33083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6296DA3-355D-4205-A8FE-CC73B70FC064}" type="datetimeFigureOut">
              <a:rPr lang="en-US" smtClean="0"/>
              <a:pPr/>
              <a:t>8/16/2022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3DB64BC-0584-4169-B40B-A384FD25F727}" type="slidenum">
              <a:rPr lang="en-US" smtClean="0"/>
              <a:pPr/>
              <a:t>‹#›</a:t>
            </a:fld>
            <a:endParaRPr lang="en-US" dirty="0"/>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609600" y="1554480"/>
            <a:ext cx="10972800" cy="4255770"/>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06296DA3-355D-4205-A8FE-CC73B70FC064}" type="datetimeFigureOut">
              <a:rPr lang="en-US" smtClean="0"/>
              <a:pPr/>
              <a:t>8/16/2022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3DB64BC-0584-4169-B40B-A384FD25F727}" type="slidenum">
              <a:rPr lang="en-US" smtClean="0"/>
              <a:pPr/>
              <a:t>‹#›</a:t>
            </a:fld>
            <a:endParaRPr lang="en-US" dirty="0"/>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1323975"/>
            <a:ext cx="2743200" cy="4802188"/>
          </a:xfrm>
        </p:spPr>
        <p:txBody>
          <a:bodyPr vert="eaVert"/>
          <a:lstStyle>
            <a:lvl1pPr>
              <a:defRPr>
                <a:solidFill>
                  <a:schemeClr val="tx1"/>
                </a:solidFill>
              </a:defRPr>
            </a:lvl1pPr>
          </a:lstStyle>
          <a:p>
            <a:r>
              <a:rPr lang="en-US" dirty="0"/>
              <a:t>Click to edit Master title style</a:t>
            </a:r>
          </a:p>
        </p:txBody>
      </p:sp>
      <p:sp>
        <p:nvSpPr>
          <p:cNvPr id="3" name="Vertical Text Placeholder 2"/>
          <p:cNvSpPr>
            <a:spLocks noGrp="1"/>
          </p:cNvSpPr>
          <p:nvPr>
            <p:ph type="body" orient="vert" idx="1"/>
          </p:nvPr>
        </p:nvSpPr>
        <p:spPr>
          <a:xfrm>
            <a:off x="609600" y="1323975"/>
            <a:ext cx="8026400" cy="480218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06296DA3-355D-4205-A8FE-CC73B70FC064}" type="datetimeFigureOut">
              <a:rPr lang="en-US" smtClean="0"/>
              <a:pPr/>
              <a:t>8/16/2022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3DB64BC-0584-4169-B40B-A384FD25F727}"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6C430-5A49-4194-8BF3-9B95ACBCFB78}"/>
              </a:ext>
            </a:extLst>
          </p:cNvPr>
          <p:cNvSpPr>
            <a:spLocks noGrp="1"/>
          </p:cNvSpPr>
          <p:nvPr>
            <p:ph type="title"/>
          </p:nvPr>
        </p:nvSpPr>
        <p:spPr>
          <a:xfrm>
            <a:off x="839788" y="365125"/>
            <a:ext cx="10515600" cy="1325563"/>
          </a:xfrm>
        </p:spPr>
        <p:txBody>
          <a:bodyPr/>
          <a:lstStyle>
            <a:lvl1pPr>
              <a:defRPr b="1">
                <a:solidFill>
                  <a:srgbClr val="0070C0"/>
                </a:solidFill>
                <a:latin typeface="+mn-lt"/>
              </a:defRPr>
            </a:lvl1pPr>
          </a:lstStyle>
          <a:p>
            <a:r>
              <a:rPr lang="en-US"/>
              <a:t>Click to edit Master title style</a:t>
            </a:r>
          </a:p>
        </p:txBody>
      </p:sp>
      <p:sp>
        <p:nvSpPr>
          <p:cNvPr id="3" name="Text Placeholder 2">
            <a:extLst>
              <a:ext uri="{FF2B5EF4-FFF2-40B4-BE49-F238E27FC236}">
                <a16:creationId xmlns:a16="http://schemas.microsoft.com/office/drawing/2014/main" id="{4A24FB05-64D0-44FB-8A7E-ADFB7545DAC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E2E3441-EF81-4CE6-A566-3D3B50C68CD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DB50AEB-3BED-427A-B784-89874A50AF3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A3038BC-4761-4B9B-A840-8C6A6E089B2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906E6C6-1D80-438D-B816-EDC03F79BDDC}"/>
              </a:ext>
            </a:extLst>
          </p:cNvPr>
          <p:cNvSpPr>
            <a:spLocks noGrp="1"/>
          </p:cNvSpPr>
          <p:nvPr>
            <p:ph type="dt" sz="half" idx="10"/>
          </p:nvPr>
        </p:nvSpPr>
        <p:spPr/>
        <p:txBody>
          <a:bodyPr/>
          <a:lstStyle/>
          <a:p>
            <a:fld id="{3FF0C18A-4C29-4697-9CC7-DD271098DDF9}" type="datetimeFigureOut">
              <a:rPr lang="en-US" smtClean="0"/>
              <a:t>8/16/2022</a:t>
            </a:fld>
            <a:endParaRPr lang="en-US" dirty="0"/>
          </a:p>
        </p:txBody>
      </p:sp>
      <p:sp>
        <p:nvSpPr>
          <p:cNvPr id="8" name="Footer Placeholder 7">
            <a:extLst>
              <a:ext uri="{FF2B5EF4-FFF2-40B4-BE49-F238E27FC236}">
                <a16:creationId xmlns:a16="http://schemas.microsoft.com/office/drawing/2014/main" id="{568EA96C-4FDB-4E8D-89C2-6C2AC25D624C}"/>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4D91F0FE-2363-47F8-9215-7C14AAD89D42}"/>
              </a:ext>
            </a:extLst>
          </p:cNvPr>
          <p:cNvSpPr>
            <a:spLocks noGrp="1"/>
          </p:cNvSpPr>
          <p:nvPr>
            <p:ph type="sldNum" sz="quarter" idx="12"/>
          </p:nvPr>
        </p:nvSpPr>
        <p:spPr/>
        <p:txBody>
          <a:bodyPr/>
          <a:lstStyle/>
          <a:p>
            <a:fld id="{D0A229F5-FFF0-4246-8224-30069D4A7BA3}" type="slidenum">
              <a:rPr lang="en-US" smtClean="0"/>
              <a:t>‹#›</a:t>
            </a:fld>
            <a:endParaRPr lang="en-US" dirty="0"/>
          </a:p>
        </p:txBody>
      </p:sp>
    </p:spTree>
    <p:extLst>
      <p:ext uri="{BB962C8B-B14F-4D97-AF65-F5344CB8AC3E}">
        <p14:creationId xmlns:p14="http://schemas.microsoft.com/office/powerpoint/2010/main" val="333679997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_NCHS">
    <p:bg>
      <p:bgPr>
        <a:solidFill>
          <a:schemeClr val="bg2"/>
        </a:solidFill>
        <a:effectLst/>
      </p:bgPr>
    </p:bg>
    <p:spTree>
      <p:nvGrpSpPr>
        <p:cNvPr id="1" name=""/>
        <p:cNvGrpSpPr/>
        <p:nvPr/>
      </p:nvGrpSpPr>
      <p:grpSpPr>
        <a:xfrm>
          <a:off x="0" y="0"/>
          <a:ext cx="0" cy="0"/>
          <a:chOff x="0" y="0"/>
          <a:chExt cx="0" cy="0"/>
        </a:xfrm>
      </p:grpSpPr>
      <p:pic>
        <p:nvPicPr>
          <p:cNvPr id="3" name="Picture 2" descr="Logos of the U.S. Department of Health and Human Services and the Centers for Disease control and Prevention" title="logo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
            <a:ext cx="12192000" cy="1185297"/>
          </a:xfrm>
          <a:prstGeom prst="rect">
            <a:avLst/>
          </a:prstGeom>
        </p:spPr>
      </p:pic>
      <p:sp>
        <p:nvSpPr>
          <p:cNvPr id="7" name="Title 1"/>
          <p:cNvSpPr>
            <a:spLocks noGrp="1"/>
          </p:cNvSpPr>
          <p:nvPr>
            <p:ph type="title"/>
          </p:nvPr>
        </p:nvSpPr>
        <p:spPr>
          <a:xfrm>
            <a:off x="609600" y="1386071"/>
            <a:ext cx="10972800" cy="1155779"/>
          </a:xfrm>
          <a:prstGeom prst="rect">
            <a:avLst/>
          </a:prstGeom>
        </p:spPr>
        <p:txBody>
          <a:bodyPr/>
          <a:lstStyle>
            <a:lvl1pPr algn="l">
              <a:lnSpc>
                <a:spcPts val="4000"/>
              </a:lnSpc>
              <a:defRPr sz="3733" b="1" baseline="0">
                <a:solidFill>
                  <a:srgbClr val="006858"/>
                </a:solidFill>
                <a:effectLst/>
                <a:latin typeface="Calibri" pitchFamily="34" charset="0"/>
              </a:defRPr>
            </a:lvl1pPr>
          </a:lstStyle>
          <a:p>
            <a:endParaRPr lang="en-US" dirty="0"/>
          </a:p>
        </p:txBody>
      </p:sp>
      <p:sp>
        <p:nvSpPr>
          <p:cNvPr id="8" name="Subtitle 2"/>
          <p:cNvSpPr>
            <a:spLocks noGrp="1"/>
          </p:cNvSpPr>
          <p:nvPr>
            <p:ph type="subTitle" idx="1"/>
          </p:nvPr>
        </p:nvSpPr>
        <p:spPr>
          <a:xfrm>
            <a:off x="609600" y="2859349"/>
            <a:ext cx="8534400" cy="457200"/>
          </a:xfrm>
          <a:prstGeom prst="rect">
            <a:avLst/>
          </a:prstGeom>
        </p:spPr>
        <p:txBody>
          <a:bodyPr/>
          <a:lstStyle>
            <a:lvl1pPr marL="0" indent="0" algn="l">
              <a:buNone/>
              <a:defRPr sz="2667" b="1" baseline="0">
                <a:solidFill>
                  <a:srgbClr val="006858"/>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dirty="0"/>
          </a:p>
        </p:txBody>
      </p:sp>
      <p:sp>
        <p:nvSpPr>
          <p:cNvPr id="10" name="Text Placeholder 8"/>
          <p:cNvSpPr>
            <a:spLocks noGrp="1"/>
          </p:cNvSpPr>
          <p:nvPr>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006858"/>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Box 5"/>
          <p:cNvSpPr txBox="1"/>
          <p:nvPr userDrawn="1"/>
        </p:nvSpPr>
        <p:spPr>
          <a:xfrm>
            <a:off x="609600" y="120204"/>
            <a:ext cx="9204101" cy="461665"/>
          </a:xfrm>
          <a:prstGeom prst="rect">
            <a:avLst/>
          </a:prstGeom>
          <a:noFill/>
        </p:spPr>
        <p:txBody>
          <a:bodyPr wrap="square" rtlCol="0">
            <a:spAutoFit/>
          </a:bodyPr>
          <a:lstStyle/>
          <a:p>
            <a:r>
              <a:rPr lang="en-US" sz="2400" b="1" dirty="0">
                <a:solidFill>
                  <a:schemeClr val="tx2">
                    <a:lumMod val="95000"/>
                  </a:schemeClr>
                </a:solidFill>
                <a:latin typeface="Calibri" panose="020F0502020204030204" pitchFamily="34" charset="0"/>
              </a:rPr>
              <a:t>National Center for Health Statistics</a:t>
            </a:r>
          </a:p>
        </p:txBody>
      </p:sp>
    </p:spTree>
    <p:extLst>
      <p:ext uri="{BB962C8B-B14F-4D97-AF65-F5344CB8AC3E}">
        <p14:creationId xmlns:p14="http://schemas.microsoft.com/office/powerpoint/2010/main" val="4276757300"/>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0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006858"/>
                </a:solidFill>
                <a:effectLst/>
                <a:latin typeface="Calibri" pitchFamily="34" charset="0"/>
              </a:defRPr>
            </a:lvl1pPr>
          </a:lstStyle>
          <a:p>
            <a:r>
              <a:rPr lang="en-US" dirty="0"/>
              <a:t>Bottom band: NCHS</a:t>
            </a:r>
          </a:p>
        </p:txBody>
      </p:sp>
      <p:sp>
        <p:nvSpPr>
          <p:cNvPr id="6" name="Text Placeholder 7"/>
          <p:cNvSpPr>
            <a:spLocks noGrp="1"/>
          </p:cNvSpPr>
          <p:nvPr>
            <p:ph type="body" sz="quarter" idx="10"/>
          </p:nvPr>
        </p:nvSpPr>
        <p:spPr>
          <a:xfrm>
            <a:off x="609600" y="1545167"/>
            <a:ext cx="10972800" cy="4455584"/>
          </a:xfrm>
        </p:spPr>
        <p:txBody>
          <a:bodyPr/>
          <a:lstStyle>
            <a:lvl1pPr marL="457189" indent="-457189">
              <a:buClr>
                <a:srgbClr val="006A71"/>
              </a:buClr>
              <a:buFont typeface="Wingdings" panose="05000000000000000000" pitchFamily="2" charset="2"/>
              <a:buChar char="§"/>
              <a:defRPr sz="2667">
                <a:solidFill>
                  <a:schemeClr val="accent4">
                    <a:lumMod val="75000"/>
                  </a:schemeClr>
                </a:solidFill>
              </a:defRPr>
            </a:lvl1pPr>
            <a:lvl2pPr>
              <a:buClr>
                <a:srgbClr val="008BB0"/>
              </a:buClr>
              <a:defRPr sz="2667">
                <a:solidFill>
                  <a:schemeClr val="accent4">
                    <a:lumMod val="75000"/>
                  </a:schemeClr>
                </a:solidFill>
              </a:defRPr>
            </a:lvl2pPr>
            <a:lvl3pPr>
              <a:buClr>
                <a:srgbClr val="695E4A"/>
              </a:buClr>
              <a:defRPr sz="2667">
                <a:solidFill>
                  <a:schemeClr val="accent4">
                    <a:lumMod val="75000"/>
                  </a:schemeClr>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37261"/>
            <a:ext cx="12192000" cy="120739"/>
          </a:xfrm>
          <a:prstGeom prst="rect">
            <a:avLst/>
          </a:prstGeom>
        </p:spPr>
      </p:pic>
    </p:spTree>
    <p:extLst>
      <p:ext uri="{BB962C8B-B14F-4D97-AF65-F5344CB8AC3E}">
        <p14:creationId xmlns:p14="http://schemas.microsoft.com/office/powerpoint/2010/main" val="3310904099"/>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6858"/>
                </a:solidFill>
                <a:effectLst/>
                <a:latin typeface="Calibri" pitchFamily="34" charset="0"/>
              </a:defRPr>
            </a:lvl1pPr>
          </a:lstStyle>
          <a:p>
            <a:endParaRPr lang="en-US" dirty="0"/>
          </a:p>
        </p:txBody>
      </p:sp>
      <p:sp>
        <p:nvSpPr>
          <p:cNvPr id="3" name="Content Placeholder 2"/>
          <p:cNvSpPr>
            <a:spLocks noGrp="1"/>
          </p:cNvSpPr>
          <p:nvPr>
            <p:ph idx="1"/>
          </p:nvPr>
        </p:nvSpPr>
        <p:spPr>
          <a:xfrm>
            <a:off x="609601"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sp>
        <p:nvSpPr>
          <p:cNvPr id="13" name="Content Placeholder 2"/>
          <p:cNvSpPr>
            <a:spLocks noGrp="1"/>
          </p:cNvSpPr>
          <p:nvPr userDrawn="1">
            <p:ph idx="10"/>
          </p:nvPr>
        </p:nvSpPr>
        <p:spPr>
          <a:xfrm>
            <a:off x="6409509"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37261"/>
            <a:ext cx="12192000" cy="120739"/>
          </a:xfrm>
          <a:prstGeom prst="rect">
            <a:avLst/>
          </a:prstGeom>
        </p:spPr>
      </p:pic>
    </p:spTree>
    <p:extLst>
      <p:ext uri="{BB962C8B-B14F-4D97-AF65-F5344CB8AC3E}">
        <p14:creationId xmlns:p14="http://schemas.microsoft.com/office/powerpoint/2010/main" val="3188912912"/>
      </p:ext>
    </p:extLst>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00685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2" y="4467097"/>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r>
              <a:rPr lang="en-US" dirty="0"/>
              <a:t>Click to edit Master title style</a:t>
            </a:r>
          </a:p>
        </p:txBody>
      </p:sp>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4040115010"/>
      </p:ext>
    </p:extLst>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9324E32-07CC-4F25-B881-53A6E0A49453}"/>
              </a:ext>
            </a:extLst>
          </p:cNvPr>
          <p:cNvSpPr>
            <a:spLocks noGrp="1"/>
          </p:cNvSpPr>
          <p:nvPr>
            <p:ph type="dt" sz="half" idx="10"/>
          </p:nvPr>
        </p:nvSpPr>
        <p:spPr/>
        <p:txBody>
          <a:bodyPr/>
          <a:lstStyle/>
          <a:p>
            <a:fld id="{64212737-0911-4DB0-AB7F-7A9626FC00FC}" type="datetimeFigureOut">
              <a:rPr lang="en-US" smtClean="0"/>
              <a:t>8/16/2022</a:t>
            </a:fld>
            <a:endParaRPr lang="en-US" dirty="0"/>
          </a:p>
        </p:txBody>
      </p:sp>
      <p:sp>
        <p:nvSpPr>
          <p:cNvPr id="3" name="Footer Placeholder 2">
            <a:extLst>
              <a:ext uri="{FF2B5EF4-FFF2-40B4-BE49-F238E27FC236}">
                <a16:creationId xmlns:a16="http://schemas.microsoft.com/office/drawing/2014/main" id="{EE7B16FE-8120-41EB-9058-593A9A78EC98}"/>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48A9871E-E415-4A00-8F83-9380E7FBA459}"/>
              </a:ext>
            </a:extLst>
          </p:cNvPr>
          <p:cNvSpPr>
            <a:spLocks noGrp="1"/>
          </p:cNvSpPr>
          <p:nvPr>
            <p:ph type="sldNum" sz="quarter" idx="12"/>
          </p:nvPr>
        </p:nvSpPr>
        <p:spPr/>
        <p:txBody>
          <a:bodyPr/>
          <a:lstStyle/>
          <a:p>
            <a:fld id="{2E219C0F-C270-4191-8073-BFB30417233C}" type="slidenum">
              <a:rPr lang="en-US" smtClean="0"/>
              <a:t>‹#›</a:t>
            </a:fld>
            <a:endParaRPr lang="en-US" dirty="0"/>
          </a:p>
        </p:txBody>
      </p:sp>
    </p:spTree>
    <p:extLst>
      <p:ext uri="{BB962C8B-B14F-4D97-AF65-F5344CB8AC3E}">
        <p14:creationId xmlns:p14="http://schemas.microsoft.com/office/powerpoint/2010/main" val="133355017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9" name="Rectangle 38"/>
          <p:cNvSpPr/>
          <p:nvPr userDrawn="1"/>
        </p:nvSpPr>
        <p:spPr>
          <a:xfrm>
            <a:off x="-10179" y="3417821"/>
            <a:ext cx="12232912" cy="3169920"/>
          </a:xfrm>
          <a:prstGeom prst="rect">
            <a:avLst/>
          </a:prstGeom>
          <a:gradFill flip="none" rotWithShape="1">
            <a:gsLst>
              <a:gs pos="0">
                <a:srgbClr val="00AC4E"/>
              </a:gs>
              <a:gs pos="100000">
                <a:srgbClr val="00ADFF">
                  <a:alpha val="40000"/>
                </a:srgbClr>
              </a:gs>
            </a:gsLst>
            <a:lin ang="0" scaled="1"/>
            <a:tileRect/>
          </a:gra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2400" dirty="0"/>
          </a:p>
        </p:txBody>
      </p:sp>
      <p:sp>
        <p:nvSpPr>
          <p:cNvPr id="14" name="Text Placeholder 18"/>
          <p:cNvSpPr>
            <a:spLocks noGrp="1"/>
          </p:cNvSpPr>
          <p:nvPr>
            <p:ph type="body" sz="quarter" idx="12" hasCustomPrompt="1"/>
          </p:nvPr>
        </p:nvSpPr>
        <p:spPr>
          <a:xfrm>
            <a:off x="3606800" y="3502489"/>
            <a:ext cx="8615933" cy="1688087"/>
          </a:xfrm>
          <a:prstGeom prst="rect">
            <a:avLst/>
          </a:prstGeom>
          <a:noFill/>
        </p:spPr>
        <p:txBody>
          <a:bodyPr wrap="square" lIns="365760" tIns="274320" rIns="274320" bIns="274320" anchor="t" anchorCtr="0">
            <a:noAutofit/>
          </a:bodyPr>
          <a:lstStyle>
            <a:lvl1pPr marL="0" marR="0" indent="0" algn="l" defTabSz="1219170" rtl="0" eaLnBrk="1" fontAlgn="auto" latinLnBrk="0" hangingPunct="1">
              <a:lnSpc>
                <a:spcPct val="80000"/>
              </a:lnSpc>
              <a:spcBef>
                <a:spcPts val="0"/>
              </a:spcBef>
              <a:spcAft>
                <a:spcPts val="0"/>
              </a:spcAft>
              <a:buClr>
                <a:schemeClr val="tx2"/>
              </a:buClr>
              <a:buSzPct val="95000"/>
              <a:buFontTx/>
              <a:buNone/>
              <a:tabLst/>
              <a:defRPr sz="4800" b="1" baseline="0">
                <a:solidFill>
                  <a:srgbClr val="FFFFFE"/>
                </a:solidFill>
              </a:defRPr>
            </a:lvl1pPr>
          </a:lstStyle>
          <a:p>
            <a:pPr lvl="0"/>
            <a:r>
              <a:rPr lang="en-US" dirty="0"/>
              <a:t>Presentation Title</a:t>
            </a:r>
          </a:p>
          <a:p>
            <a:pPr lvl="0"/>
            <a:endParaRPr lang="en-US" dirty="0"/>
          </a:p>
          <a:p>
            <a:pPr lvl="0"/>
            <a:endParaRPr lang="en-US" dirty="0"/>
          </a:p>
        </p:txBody>
      </p:sp>
      <p:sp>
        <p:nvSpPr>
          <p:cNvPr id="25" name="Subtitle 2"/>
          <p:cNvSpPr>
            <a:spLocks noGrp="1"/>
          </p:cNvSpPr>
          <p:nvPr>
            <p:ph type="subTitle" idx="11" hasCustomPrompt="1"/>
          </p:nvPr>
        </p:nvSpPr>
        <p:spPr>
          <a:xfrm>
            <a:off x="3606800" y="5190576"/>
            <a:ext cx="8534397" cy="991441"/>
          </a:xfrm>
          <a:prstGeom prst="rect">
            <a:avLst/>
          </a:prstGeom>
          <a:noFill/>
        </p:spPr>
        <p:txBody>
          <a:bodyPr lIns="365760" tIns="0" rIns="0" bIns="0" anchor="ctr" anchorCtr="0">
            <a:noAutofit/>
          </a:bodyPr>
          <a:lstStyle>
            <a:lvl1pPr marL="0" indent="0" algn="l">
              <a:lnSpc>
                <a:spcPct val="90000"/>
              </a:lnSpc>
              <a:spcBef>
                <a:spcPts val="400"/>
              </a:spcBef>
              <a:buNone/>
              <a:defRPr sz="3200">
                <a:solidFill>
                  <a:srgbClr val="FFFFFE"/>
                </a:solidFill>
                <a:latin typeface="Ubuntu"/>
                <a:cs typeface="Ubuntu"/>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Subtitle</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0589" y="4105110"/>
            <a:ext cx="3002260" cy="1781340"/>
          </a:xfrm>
          <a:prstGeom prst="rect">
            <a:avLst/>
          </a:prstGeom>
        </p:spPr>
      </p:pic>
      <p:pic>
        <p:nvPicPr>
          <p:cNvPr id="37" name="Picture 36" descr="Bottom Gradient Bar.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179" y="6675478"/>
            <a:ext cx="12216384" cy="203605"/>
          </a:xfrm>
          <a:prstGeom prst="rect">
            <a:avLst/>
          </a:prstGeom>
        </p:spPr>
      </p:pic>
    </p:spTree>
    <p:extLst>
      <p:ext uri="{BB962C8B-B14F-4D97-AF65-F5344CB8AC3E}">
        <p14:creationId xmlns:p14="http://schemas.microsoft.com/office/powerpoint/2010/main" val="2479865021"/>
      </p:ext>
    </p:extLst>
  </p:cSld>
  <p:clrMapOvr>
    <a:masterClrMapping/>
  </p:clrMapOvr>
  <p:extLst>
    <p:ext uri="{DCECCB84-F9BA-43D5-87BE-67443E8EF086}">
      <p15:sldGuideLst xmlns:p15="http://schemas.microsoft.com/office/powerpoint/2012/main"/>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3" name="Picture 2" descr="LPHI PPT Template Cover Hexagons.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
            <a:ext cx="12198348" cy="6871736"/>
          </a:xfrm>
          <a:prstGeom prst="rect">
            <a:avLst/>
          </a:prstGeom>
        </p:spPr>
      </p:pic>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6357" y="1162565"/>
            <a:ext cx="2857500" cy="1693227"/>
          </a:xfrm>
          <a:prstGeom prst="rect">
            <a:avLst/>
          </a:prstGeom>
        </p:spPr>
      </p:pic>
      <p:sp>
        <p:nvSpPr>
          <p:cNvPr id="14" name="Text Placeholder 18"/>
          <p:cNvSpPr>
            <a:spLocks noGrp="1"/>
          </p:cNvSpPr>
          <p:nvPr>
            <p:ph type="body" sz="quarter" idx="12" hasCustomPrompt="1"/>
          </p:nvPr>
        </p:nvSpPr>
        <p:spPr>
          <a:xfrm>
            <a:off x="758474" y="3502490"/>
            <a:ext cx="8615933" cy="1340445"/>
          </a:xfrm>
          <a:prstGeom prst="rect">
            <a:avLst/>
          </a:prstGeom>
          <a:noFill/>
        </p:spPr>
        <p:txBody>
          <a:bodyPr wrap="square" lIns="0" tIns="0" rIns="274320" bIns="274320" anchor="t" anchorCtr="0">
            <a:noAutofit/>
          </a:bodyPr>
          <a:lstStyle>
            <a:lvl1pPr marL="0" marR="0" indent="0" algn="l" defTabSz="1219170" rtl="0" eaLnBrk="1" fontAlgn="auto" latinLnBrk="0" hangingPunct="1">
              <a:lnSpc>
                <a:spcPct val="80000"/>
              </a:lnSpc>
              <a:spcBef>
                <a:spcPts val="0"/>
              </a:spcBef>
              <a:spcAft>
                <a:spcPts val="0"/>
              </a:spcAft>
              <a:buClr>
                <a:schemeClr val="tx2"/>
              </a:buClr>
              <a:buSzPct val="95000"/>
              <a:buFontTx/>
              <a:buNone/>
              <a:tabLst/>
              <a:defRPr sz="4800" b="1" baseline="0">
                <a:solidFill>
                  <a:srgbClr val="00AC4E"/>
                </a:solidFill>
              </a:defRPr>
            </a:lvl1pPr>
          </a:lstStyle>
          <a:p>
            <a:pPr lvl="0"/>
            <a:r>
              <a:rPr lang="en-US" dirty="0"/>
              <a:t>Presentation Title</a:t>
            </a:r>
          </a:p>
          <a:p>
            <a:pPr lvl="0"/>
            <a:endParaRPr lang="en-US" dirty="0"/>
          </a:p>
          <a:p>
            <a:pPr lvl="0"/>
            <a:endParaRPr lang="en-US" dirty="0"/>
          </a:p>
        </p:txBody>
      </p:sp>
      <p:sp>
        <p:nvSpPr>
          <p:cNvPr id="25" name="Subtitle 2"/>
          <p:cNvSpPr>
            <a:spLocks noGrp="1"/>
          </p:cNvSpPr>
          <p:nvPr>
            <p:ph type="subTitle" idx="11" hasCustomPrompt="1"/>
          </p:nvPr>
        </p:nvSpPr>
        <p:spPr>
          <a:xfrm>
            <a:off x="758474" y="4842936"/>
            <a:ext cx="8615933" cy="991441"/>
          </a:xfrm>
          <a:prstGeom prst="rect">
            <a:avLst/>
          </a:prstGeom>
          <a:noFill/>
        </p:spPr>
        <p:txBody>
          <a:bodyPr lIns="0" tIns="0" rIns="0" bIns="0" anchor="t" anchorCtr="0">
            <a:noAutofit/>
          </a:bodyPr>
          <a:lstStyle>
            <a:lvl1pPr marL="0" indent="0" algn="l">
              <a:lnSpc>
                <a:spcPct val="90000"/>
              </a:lnSpc>
              <a:spcBef>
                <a:spcPts val="400"/>
              </a:spcBef>
              <a:buNone/>
              <a:defRPr sz="3200">
                <a:solidFill>
                  <a:srgbClr val="00ADFF"/>
                </a:solidFill>
                <a:latin typeface="Ubuntu"/>
                <a:cs typeface="Ubuntu"/>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Subtitle</a:t>
            </a:r>
          </a:p>
        </p:txBody>
      </p:sp>
      <p:pic>
        <p:nvPicPr>
          <p:cNvPr id="10" name="Picture 9" descr="Top-Hexagon-Vitality-Green.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58473" y="-8467"/>
            <a:ext cx="604856" cy="281133"/>
          </a:xfrm>
          <a:prstGeom prst="rect">
            <a:avLst/>
          </a:prstGeom>
        </p:spPr>
      </p:pic>
    </p:spTree>
    <p:extLst>
      <p:ext uri="{BB962C8B-B14F-4D97-AF65-F5344CB8AC3E}">
        <p14:creationId xmlns:p14="http://schemas.microsoft.com/office/powerpoint/2010/main" val="2575097042"/>
      </p:ext>
    </p:extLst>
  </p:cSld>
  <p:clrMapOvr>
    <a:masterClrMapping/>
  </p:clrMapOvr>
  <p:extLst>
    <p:ext uri="{DCECCB84-F9BA-43D5-87BE-67443E8EF086}">
      <p15:sldGuideLst xmlns:p15="http://schemas.microsoft.com/office/powerpoint/2012/main"/>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pic>
        <p:nvPicPr>
          <p:cNvPr id="2" name="Picture 1" descr="LPHI PPT Template Cover Hexagons Larg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095" y="-1"/>
            <a:ext cx="12198348" cy="6871736"/>
          </a:xfrm>
          <a:prstGeom prst="rect">
            <a:avLst/>
          </a:prstGeom>
        </p:spPr>
      </p:pic>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6357" y="1162565"/>
            <a:ext cx="2857500" cy="1693227"/>
          </a:xfrm>
          <a:prstGeom prst="rect">
            <a:avLst/>
          </a:prstGeom>
        </p:spPr>
      </p:pic>
      <p:sp>
        <p:nvSpPr>
          <p:cNvPr id="14" name="Text Placeholder 18"/>
          <p:cNvSpPr>
            <a:spLocks noGrp="1"/>
          </p:cNvSpPr>
          <p:nvPr>
            <p:ph type="body" sz="quarter" idx="12" hasCustomPrompt="1"/>
          </p:nvPr>
        </p:nvSpPr>
        <p:spPr>
          <a:xfrm>
            <a:off x="758474" y="3502490"/>
            <a:ext cx="8615933" cy="1340445"/>
          </a:xfrm>
          <a:prstGeom prst="rect">
            <a:avLst/>
          </a:prstGeom>
          <a:noFill/>
        </p:spPr>
        <p:txBody>
          <a:bodyPr wrap="square" lIns="0" tIns="0" rIns="274320" bIns="274320" anchor="t" anchorCtr="0">
            <a:noAutofit/>
          </a:bodyPr>
          <a:lstStyle>
            <a:lvl1pPr marL="0" marR="0" indent="0" algn="l" defTabSz="1219170" rtl="0" eaLnBrk="1" fontAlgn="auto" latinLnBrk="0" hangingPunct="1">
              <a:lnSpc>
                <a:spcPct val="80000"/>
              </a:lnSpc>
              <a:spcBef>
                <a:spcPts val="0"/>
              </a:spcBef>
              <a:spcAft>
                <a:spcPts val="0"/>
              </a:spcAft>
              <a:buClr>
                <a:schemeClr val="tx2"/>
              </a:buClr>
              <a:buSzPct val="95000"/>
              <a:buFontTx/>
              <a:buNone/>
              <a:tabLst/>
              <a:defRPr sz="4800" b="1" baseline="0">
                <a:solidFill>
                  <a:srgbClr val="00AC4E"/>
                </a:solidFill>
              </a:defRPr>
            </a:lvl1pPr>
          </a:lstStyle>
          <a:p>
            <a:pPr lvl="0"/>
            <a:r>
              <a:rPr lang="en-US" dirty="0"/>
              <a:t>Presentation Title</a:t>
            </a:r>
          </a:p>
          <a:p>
            <a:pPr lvl="0"/>
            <a:endParaRPr lang="en-US" dirty="0"/>
          </a:p>
          <a:p>
            <a:pPr lvl="0"/>
            <a:endParaRPr lang="en-US" dirty="0"/>
          </a:p>
        </p:txBody>
      </p:sp>
      <p:sp>
        <p:nvSpPr>
          <p:cNvPr id="25" name="Subtitle 2"/>
          <p:cNvSpPr>
            <a:spLocks noGrp="1"/>
          </p:cNvSpPr>
          <p:nvPr>
            <p:ph type="subTitle" idx="11" hasCustomPrompt="1"/>
          </p:nvPr>
        </p:nvSpPr>
        <p:spPr>
          <a:xfrm>
            <a:off x="758474" y="4842936"/>
            <a:ext cx="8615933" cy="991441"/>
          </a:xfrm>
          <a:prstGeom prst="rect">
            <a:avLst/>
          </a:prstGeom>
          <a:noFill/>
        </p:spPr>
        <p:txBody>
          <a:bodyPr lIns="0" tIns="0" rIns="0" bIns="0" anchor="t" anchorCtr="0">
            <a:noAutofit/>
          </a:bodyPr>
          <a:lstStyle>
            <a:lvl1pPr marL="0" indent="0" algn="l">
              <a:lnSpc>
                <a:spcPct val="90000"/>
              </a:lnSpc>
              <a:spcBef>
                <a:spcPts val="400"/>
              </a:spcBef>
              <a:buNone/>
              <a:defRPr sz="3200">
                <a:solidFill>
                  <a:srgbClr val="00ADFF"/>
                </a:solidFill>
                <a:latin typeface="Ubuntu"/>
                <a:cs typeface="Ubuntu"/>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Subtitle</a:t>
            </a:r>
          </a:p>
        </p:txBody>
      </p:sp>
      <p:pic>
        <p:nvPicPr>
          <p:cNvPr id="10" name="Picture 9" descr="Top-Hexagon-Vitality-Green.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58473" y="-8467"/>
            <a:ext cx="604856" cy="281133"/>
          </a:xfrm>
          <a:prstGeom prst="rect">
            <a:avLst/>
          </a:prstGeom>
        </p:spPr>
      </p:pic>
    </p:spTree>
    <p:extLst>
      <p:ext uri="{BB962C8B-B14F-4D97-AF65-F5344CB8AC3E}">
        <p14:creationId xmlns:p14="http://schemas.microsoft.com/office/powerpoint/2010/main" val="3756587704"/>
      </p:ext>
    </p:extLst>
  </p:cSld>
  <p:clrMapOvr>
    <a:masterClrMapping/>
  </p:clrMapOvr>
  <p:extLst>
    <p:ext uri="{DCECCB84-F9BA-43D5-87BE-67443E8EF086}">
      <p15:sldGuideLst xmlns:p15="http://schemas.microsoft.com/office/powerpoint/2012/main"/>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General template">
    <p:spTree>
      <p:nvGrpSpPr>
        <p:cNvPr id="1" name=""/>
        <p:cNvGrpSpPr/>
        <p:nvPr/>
      </p:nvGrpSpPr>
      <p:grpSpPr>
        <a:xfrm>
          <a:off x="0" y="0"/>
          <a:ext cx="0" cy="0"/>
          <a:chOff x="0" y="0"/>
          <a:chExt cx="0" cy="0"/>
        </a:xfrm>
      </p:grpSpPr>
      <p:sp>
        <p:nvSpPr>
          <p:cNvPr id="4" name="Content Placeholder 3"/>
          <p:cNvSpPr>
            <a:spLocks noGrp="1"/>
          </p:cNvSpPr>
          <p:nvPr>
            <p:ph sz="quarter" idx="10" hasCustomPrompt="1"/>
          </p:nvPr>
        </p:nvSpPr>
        <p:spPr>
          <a:xfrm>
            <a:off x="664634" y="1657887"/>
            <a:ext cx="10612967" cy="4421187"/>
          </a:xfrm>
          <a:prstGeom prst="rect">
            <a:avLst/>
          </a:prstGeom>
        </p:spPr>
        <p:txBody>
          <a:bodyPr/>
          <a:lstStyle>
            <a:lvl1pPr marL="385224" indent="-385224">
              <a:buSzPct val="90000"/>
              <a:buFont typeface="Wingdings 2" panose="05020102010507070707" pitchFamily="18" charset="2"/>
              <a:buChar char=""/>
              <a:defRPr>
                <a:solidFill>
                  <a:schemeClr val="accent6"/>
                </a:solidFill>
              </a:defRPr>
            </a:lvl1pPr>
            <a:lvl2pPr marL="761981" indent="-376757">
              <a:buClr>
                <a:schemeClr val="tx2"/>
              </a:buClr>
              <a:defRPr>
                <a:solidFill>
                  <a:schemeClr val="accent6"/>
                </a:solidFill>
              </a:defRPr>
            </a:lvl2pPr>
            <a:lvl3pPr marL="1142971" indent="-380990">
              <a:buClr>
                <a:schemeClr val="accent3"/>
              </a:buClr>
              <a:buFont typeface="Wingdings 2" panose="05020102010507070707" pitchFamily="18" charset="2"/>
              <a:buChar char=""/>
              <a:defRPr>
                <a:solidFill>
                  <a:schemeClr val="accent6"/>
                </a:solidFill>
              </a:defRPr>
            </a:lvl3pPr>
            <a:lvl4pPr marL="1523962" indent="-376757">
              <a:buClr>
                <a:schemeClr val="accent6"/>
              </a:buClr>
              <a:defRPr>
                <a:solidFill>
                  <a:schemeClr val="accent6"/>
                </a:solidFill>
              </a:defRPr>
            </a:lvl4pPr>
          </a:lstStyle>
          <a:p>
            <a:pPr lvl="0"/>
            <a:r>
              <a:rPr lang="en-US" dirty="0"/>
              <a:t>Content</a:t>
            </a:r>
          </a:p>
          <a:p>
            <a:pPr lvl="1"/>
            <a:r>
              <a:rPr lang="en-US" dirty="0"/>
              <a:t>Content</a:t>
            </a:r>
          </a:p>
          <a:p>
            <a:pPr lvl="2"/>
            <a:r>
              <a:rPr lang="en-US" dirty="0"/>
              <a:t>Content</a:t>
            </a:r>
          </a:p>
          <a:p>
            <a:pPr lvl="3"/>
            <a:r>
              <a:rPr lang="en-US" dirty="0"/>
              <a:t>Content</a:t>
            </a:r>
          </a:p>
        </p:txBody>
      </p:sp>
      <p:pic>
        <p:nvPicPr>
          <p:cNvPr id="10" name="Picture 9" descr="Top-Hexagon-Vitality-Green.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8473" y="-8467"/>
            <a:ext cx="604856" cy="281133"/>
          </a:xfrm>
          <a:prstGeom prst="rect">
            <a:avLst/>
          </a:prstGeom>
        </p:spPr>
      </p:pic>
      <p:pic>
        <p:nvPicPr>
          <p:cNvPr id="12" name="Picture 11" descr="Bottom Gradient Bar.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179" y="6675478"/>
            <a:ext cx="12216384" cy="203605"/>
          </a:xfrm>
          <a:prstGeom prst="rect">
            <a:avLst/>
          </a:prstGeom>
        </p:spPr>
      </p:pic>
      <p:sp>
        <p:nvSpPr>
          <p:cNvPr id="23" name="Slide Number Placeholder 7"/>
          <p:cNvSpPr>
            <a:spLocks noGrp="1"/>
          </p:cNvSpPr>
          <p:nvPr>
            <p:ph type="sldNum" sz="quarter" idx="4"/>
          </p:nvPr>
        </p:nvSpPr>
        <p:spPr>
          <a:xfrm>
            <a:off x="11500556" y="6661367"/>
            <a:ext cx="721737" cy="203605"/>
          </a:xfrm>
          <a:prstGeom prst="rect">
            <a:avLst/>
          </a:prstGeom>
        </p:spPr>
        <p:txBody>
          <a:bodyPr vert="horz" lIns="91440" tIns="45720" rIns="91440" bIns="45720" rtlCol="0" anchor="ctr"/>
          <a:lstStyle>
            <a:lvl1pPr algn="r">
              <a:defRPr sz="1200">
                <a:solidFill>
                  <a:srgbClr val="FFFFFE"/>
                </a:solidFill>
                <a:latin typeface="Ubuntu"/>
                <a:cs typeface="Ubuntu"/>
              </a:defRPr>
            </a:lvl1pPr>
          </a:lstStyle>
          <a:p>
            <a:fld id="{9B6C6909-76DB-DD44-B40F-DC1AA2F0D687}" type="slidenum">
              <a:rPr lang="en-US" smtClean="0"/>
              <a:pPr/>
              <a:t>‹#›</a:t>
            </a:fld>
            <a:endParaRPr lang="en-US" dirty="0"/>
          </a:p>
        </p:txBody>
      </p:sp>
      <p:sp>
        <p:nvSpPr>
          <p:cNvPr id="20" name="Title 4"/>
          <p:cNvSpPr>
            <a:spLocks noGrp="1"/>
          </p:cNvSpPr>
          <p:nvPr>
            <p:ph type="title"/>
          </p:nvPr>
        </p:nvSpPr>
        <p:spPr>
          <a:xfrm>
            <a:off x="643467" y="495300"/>
            <a:ext cx="10634133" cy="1143000"/>
          </a:xfrm>
          <a:prstGeom prst="rect">
            <a:avLst/>
          </a:prstGeom>
        </p:spPr>
        <p:txBody>
          <a:bodyPr vert="horz"/>
          <a:lstStyle>
            <a:lvl1pPr>
              <a:lnSpc>
                <a:spcPct val="90000"/>
              </a:lnSpc>
              <a:defRPr b="1">
                <a:solidFill>
                  <a:srgbClr val="00AC4E"/>
                </a:solidFill>
              </a:defRPr>
            </a:lvl1pPr>
          </a:lstStyle>
          <a:p>
            <a:r>
              <a:rPr lang="en-US"/>
              <a:t>Click to edit Master title style</a:t>
            </a:r>
            <a:endParaRPr lang="en-US" dirty="0"/>
          </a:p>
        </p:txBody>
      </p:sp>
    </p:spTree>
    <p:extLst>
      <p:ext uri="{BB962C8B-B14F-4D97-AF65-F5344CB8AC3E}">
        <p14:creationId xmlns:p14="http://schemas.microsoft.com/office/powerpoint/2010/main" val="1475579261"/>
      </p:ext>
    </p:extLst>
  </p:cSld>
  <p:clrMapOvr>
    <a:masterClrMapping/>
  </p:clrMapOvr>
  <p:extLst>
    <p:ext uri="{DCECCB84-F9BA-43D5-87BE-67443E8EF086}">
      <p15:sldGuideLst xmlns:p15="http://schemas.microsoft.com/office/powerpoint/2012/main">
        <p15:guide id="1" pos="2880">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Title + Subtitle">
    <p:spTree>
      <p:nvGrpSpPr>
        <p:cNvPr id="1" name=""/>
        <p:cNvGrpSpPr/>
        <p:nvPr/>
      </p:nvGrpSpPr>
      <p:grpSpPr>
        <a:xfrm>
          <a:off x="0" y="0"/>
          <a:ext cx="0" cy="0"/>
          <a:chOff x="0" y="0"/>
          <a:chExt cx="0" cy="0"/>
        </a:xfrm>
      </p:grpSpPr>
      <p:pic>
        <p:nvPicPr>
          <p:cNvPr id="10" name="Picture 9" descr="Top-Hexagon-Vitality-Green.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8473" y="-8467"/>
            <a:ext cx="604856" cy="281133"/>
          </a:xfrm>
          <a:prstGeom prst="rect">
            <a:avLst/>
          </a:prstGeom>
        </p:spPr>
      </p:pic>
      <p:pic>
        <p:nvPicPr>
          <p:cNvPr id="12" name="Picture 11" descr="Bottom Gradient Bar.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179" y="6675478"/>
            <a:ext cx="12216384" cy="203605"/>
          </a:xfrm>
          <a:prstGeom prst="rect">
            <a:avLst/>
          </a:prstGeom>
        </p:spPr>
      </p:pic>
      <p:sp>
        <p:nvSpPr>
          <p:cNvPr id="23" name="Slide Number Placeholder 7"/>
          <p:cNvSpPr>
            <a:spLocks noGrp="1"/>
          </p:cNvSpPr>
          <p:nvPr>
            <p:ph type="sldNum" sz="quarter" idx="4"/>
          </p:nvPr>
        </p:nvSpPr>
        <p:spPr>
          <a:xfrm>
            <a:off x="11500556" y="6661367"/>
            <a:ext cx="721737" cy="203605"/>
          </a:xfrm>
          <a:prstGeom prst="rect">
            <a:avLst/>
          </a:prstGeom>
        </p:spPr>
        <p:txBody>
          <a:bodyPr vert="horz" lIns="91440" tIns="45720" rIns="91440" bIns="45720" rtlCol="0" anchor="ctr"/>
          <a:lstStyle>
            <a:lvl1pPr algn="r">
              <a:defRPr sz="1200">
                <a:solidFill>
                  <a:srgbClr val="FFFFFE"/>
                </a:solidFill>
                <a:latin typeface="Ubuntu"/>
                <a:cs typeface="Ubuntu"/>
              </a:defRPr>
            </a:lvl1pPr>
          </a:lstStyle>
          <a:p>
            <a:fld id="{9B6C6909-76DB-DD44-B40F-DC1AA2F0D687}" type="slidenum">
              <a:rPr lang="en-US" smtClean="0"/>
              <a:pPr/>
              <a:t>‹#›</a:t>
            </a:fld>
            <a:endParaRPr lang="en-US" dirty="0"/>
          </a:p>
        </p:txBody>
      </p:sp>
      <p:sp>
        <p:nvSpPr>
          <p:cNvPr id="20" name="Title 4"/>
          <p:cNvSpPr>
            <a:spLocks noGrp="1"/>
          </p:cNvSpPr>
          <p:nvPr>
            <p:ph type="title"/>
          </p:nvPr>
        </p:nvSpPr>
        <p:spPr>
          <a:xfrm>
            <a:off x="643467" y="495300"/>
            <a:ext cx="10634133" cy="990599"/>
          </a:xfrm>
          <a:prstGeom prst="rect">
            <a:avLst/>
          </a:prstGeom>
        </p:spPr>
        <p:txBody>
          <a:bodyPr vert="horz"/>
          <a:lstStyle>
            <a:lvl1pPr>
              <a:lnSpc>
                <a:spcPct val="90000"/>
              </a:lnSpc>
              <a:defRPr b="1">
                <a:solidFill>
                  <a:srgbClr val="00AC4E"/>
                </a:solidFill>
              </a:defRPr>
            </a:lvl1pPr>
          </a:lstStyle>
          <a:p>
            <a:r>
              <a:rPr lang="en-US"/>
              <a:t>Click to edit Master title style</a:t>
            </a:r>
            <a:endParaRPr lang="en-US" dirty="0"/>
          </a:p>
        </p:txBody>
      </p:sp>
      <p:sp>
        <p:nvSpPr>
          <p:cNvPr id="7" name="Subtitle 2"/>
          <p:cNvSpPr>
            <a:spLocks noGrp="1"/>
          </p:cNvSpPr>
          <p:nvPr>
            <p:ph type="subTitle" idx="11" hasCustomPrompt="1"/>
          </p:nvPr>
        </p:nvSpPr>
        <p:spPr>
          <a:xfrm>
            <a:off x="656879" y="1367367"/>
            <a:ext cx="9294165" cy="732368"/>
          </a:xfrm>
          <a:prstGeom prst="rect">
            <a:avLst/>
          </a:prstGeom>
        </p:spPr>
        <p:txBody>
          <a:bodyPr>
            <a:noAutofit/>
          </a:bodyPr>
          <a:lstStyle>
            <a:lvl1pPr marL="0" indent="0" algn="l">
              <a:lnSpc>
                <a:spcPct val="90000"/>
              </a:lnSpc>
              <a:spcBef>
                <a:spcPts val="400"/>
              </a:spcBef>
              <a:buNone/>
              <a:defRPr sz="3200">
                <a:solidFill>
                  <a:srgbClr val="00ADFF"/>
                </a:solidFill>
                <a:latin typeface="Ubuntu"/>
                <a:cs typeface="Ubuntu"/>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Subtitle</a:t>
            </a:r>
          </a:p>
        </p:txBody>
      </p:sp>
      <p:sp>
        <p:nvSpPr>
          <p:cNvPr id="9" name="Content Placeholder 3"/>
          <p:cNvSpPr>
            <a:spLocks noGrp="1"/>
          </p:cNvSpPr>
          <p:nvPr>
            <p:ph sz="quarter" idx="12" hasCustomPrompt="1"/>
          </p:nvPr>
        </p:nvSpPr>
        <p:spPr>
          <a:xfrm>
            <a:off x="664634" y="2353733"/>
            <a:ext cx="10612967" cy="3725340"/>
          </a:xfrm>
          <a:prstGeom prst="rect">
            <a:avLst/>
          </a:prstGeom>
        </p:spPr>
        <p:txBody>
          <a:bodyPr/>
          <a:lstStyle>
            <a:lvl1pPr marL="385224" indent="-385224">
              <a:buSzPct val="90000"/>
              <a:buFont typeface="Wingdings 2" panose="05020102010507070707" pitchFamily="18" charset="2"/>
              <a:buChar char=""/>
              <a:defRPr>
                <a:solidFill>
                  <a:schemeClr val="accent6"/>
                </a:solidFill>
              </a:defRPr>
            </a:lvl1pPr>
            <a:lvl2pPr marL="761981" indent="-376757">
              <a:buClr>
                <a:schemeClr val="tx2"/>
              </a:buClr>
              <a:defRPr>
                <a:solidFill>
                  <a:schemeClr val="accent6"/>
                </a:solidFill>
              </a:defRPr>
            </a:lvl2pPr>
            <a:lvl3pPr marL="1142971" indent="-380990">
              <a:buClr>
                <a:schemeClr val="accent3"/>
              </a:buClr>
              <a:buFont typeface="Wingdings 2" panose="05020102010507070707" pitchFamily="18" charset="2"/>
              <a:buChar char=""/>
              <a:defRPr>
                <a:solidFill>
                  <a:schemeClr val="accent6"/>
                </a:solidFill>
              </a:defRPr>
            </a:lvl3pPr>
            <a:lvl4pPr marL="1523962" indent="-376757">
              <a:buClr>
                <a:schemeClr val="accent6"/>
              </a:buClr>
              <a:defRPr>
                <a:solidFill>
                  <a:schemeClr val="accent6"/>
                </a:solidFill>
              </a:defRPr>
            </a:lvl4pPr>
          </a:lstStyle>
          <a:p>
            <a:pPr lvl="0"/>
            <a:r>
              <a:rPr lang="en-US" dirty="0"/>
              <a:t>Content</a:t>
            </a:r>
          </a:p>
          <a:p>
            <a:pPr lvl="1"/>
            <a:r>
              <a:rPr lang="en-US" dirty="0"/>
              <a:t>Content</a:t>
            </a:r>
          </a:p>
          <a:p>
            <a:pPr lvl="2"/>
            <a:r>
              <a:rPr lang="en-US" dirty="0"/>
              <a:t>Content</a:t>
            </a:r>
          </a:p>
          <a:p>
            <a:pPr lvl="3"/>
            <a:r>
              <a:rPr lang="en-US" dirty="0"/>
              <a:t>Content</a:t>
            </a:r>
          </a:p>
        </p:txBody>
      </p:sp>
    </p:spTree>
    <p:extLst>
      <p:ext uri="{BB962C8B-B14F-4D97-AF65-F5344CB8AC3E}">
        <p14:creationId xmlns:p14="http://schemas.microsoft.com/office/powerpoint/2010/main" val="2423767093"/>
      </p:ext>
    </p:extLst>
  </p:cSld>
  <p:clrMapOvr>
    <a:masterClrMapping/>
  </p:clrMapOvr>
  <p:extLst>
    <p:ext uri="{DCECCB84-F9BA-43D5-87BE-67443E8EF086}">
      <p15:sldGuideLst xmlns:p15="http://schemas.microsoft.com/office/powerpoint/2012/main">
        <p15:guide id="1" pos="288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E6071F-CA94-4EBB-BD9E-7DBBFBD72331}"/>
              </a:ext>
            </a:extLst>
          </p:cNvPr>
          <p:cNvSpPr>
            <a:spLocks noGrp="1"/>
          </p:cNvSpPr>
          <p:nvPr>
            <p:ph type="title"/>
          </p:nvPr>
        </p:nvSpPr>
        <p:spPr/>
        <p:txBody>
          <a:bodyPr/>
          <a:lstStyle>
            <a:lvl1pPr>
              <a:defRPr b="1">
                <a:solidFill>
                  <a:srgbClr val="0070C0"/>
                </a:solidFill>
                <a:latin typeface="+mn-lt"/>
              </a:defRPr>
            </a:lvl1pPr>
          </a:lstStyle>
          <a:p>
            <a:r>
              <a:rPr lang="en-US"/>
              <a:t>Click to edit Master title style</a:t>
            </a:r>
          </a:p>
        </p:txBody>
      </p:sp>
      <p:sp>
        <p:nvSpPr>
          <p:cNvPr id="3" name="Date Placeholder 2">
            <a:extLst>
              <a:ext uri="{FF2B5EF4-FFF2-40B4-BE49-F238E27FC236}">
                <a16:creationId xmlns:a16="http://schemas.microsoft.com/office/drawing/2014/main" id="{ED3FF2AC-DA21-4D64-A201-C27882F00F8F}"/>
              </a:ext>
            </a:extLst>
          </p:cNvPr>
          <p:cNvSpPr>
            <a:spLocks noGrp="1"/>
          </p:cNvSpPr>
          <p:nvPr>
            <p:ph type="dt" sz="half" idx="10"/>
          </p:nvPr>
        </p:nvSpPr>
        <p:spPr/>
        <p:txBody>
          <a:bodyPr/>
          <a:lstStyle/>
          <a:p>
            <a:fld id="{3FF0C18A-4C29-4697-9CC7-DD271098DDF9}" type="datetimeFigureOut">
              <a:rPr lang="en-US" smtClean="0"/>
              <a:t>8/16/2022</a:t>
            </a:fld>
            <a:endParaRPr lang="en-US" dirty="0"/>
          </a:p>
        </p:txBody>
      </p:sp>
      <p:sp>
        <p:nvSpPr>
          <p:cNvPr id="4" name="Footer Placeholder 3">
            <a:extLst>
              <a:ext uri="{FF2B5EF4-FFF2-40B4-BE49-F238E27FC236}">
                <a16:creationId xmlns:a16="http://schemas.microsoft.com/office/drawing/2014/main" id="{967EA3F9-62B2-4CA7-B4A7-588220A280E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289D1857-9F66-4BA9-A241-EDD0E5959BD2}"/>
              </a:ext>
            </a:extLst>
          </p:cNvPr>
          <p:cNvSpPr>
            <a:spLocks noGrp="1"/>
          </p:cNvSpPr>
          <p:nvPr>
            <p:ph type="sldNum" sz="quarter" idx="12"/>
          </p:nvPr>
        </p:nvSpPr>
        <p:spPr/>
        <p:txBody>
          <a:bodyPr/>
          <a:lstStyle/>
          <a:p>
            <a:fld id="{D0A229F5-FFF0-4246-8224-30069D4A7BA3}" type="slidenum">
              <a:rPr lang="en-US" smtClean="0"/>
              <a:t>‹#›</a:t>
            </a:fld>
            <a:endParaRPr lang="en-US" dirty="0"/>
          </a:p>
        </p:txBody>
      </p:sp>
    </p:spTree>
    <p:extLst>
      <p:ext uri="{BB962C8B-B14F-4D97-AF65-F5344CB8AC3E}">
        <p14:creationId xmlns:p14="http://schemas.microsoft.com/office/powerpoint/2010/main" val="293300551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Half page picture">
    <p:spTree>
      <p:nvGrpSpPr>
        <p:cNvPr id="1" name=""/>
        <p:cNvGrpSpPr/>
        <p:nvPr/>
      </p:nvGrpSpPr>
      <p:grpSpPr>
        <a:xfrm>
          <a:off x="0" y="0"/>
          <a:ext cx="0" cy="0"/>
          <a:chOff x="0" y="0"/>
          <a:chExt cx="0" cy="0"/>
        </a:xfrm>
      </p:grpSpPr>
      <p:sp>
        <p:nvSpPr>
          <p:cNvPr id="7" name="Picture Placeholder 10"/>
          <p:cNvSpPr>
            <a:spLocks noGrp="1"/>
          </p:cNvSpPr>
          <p:nvPr>
            <p:ph type="pic" sz="quarter" idx="11"/>
          </p:nvPr>
        </p:nvSpPr>
        <p:spPr>
          <a:xfrm>
            <a:off x="6113672" y="0"/>
            <a:ext cx="6078329" cy="6858000"/>
          </a:xfrm>
          <a:prstGeom prst="rect">
            <a:avLst/>
          </a:prstGeom>
        </p:spPr>
        <p:txBody>
          <a:bodyPr/>
          <a:lstStyle/>
          <a:p>
            <a:r>
              <a:rPr lang="en-US" dirty="0"/>
              <a:t>Click icon to add picture</a:t>
            </a:r>
          </a:p>
        </p:txBody>
      </p:sp>
      <p:pic>
        <p:nvPicPr>
          <p:cNvPr id="10" name="Picture 9" descr="Top-Hexagon-Vitality-Green.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8473" y="-8467"/>
            <a:ext cx="604856" cy="281133"/>
          </a:xfrm>
          <a:prstGeom prst="rect">
            <a:avLst/>
          </a:prstGeom>
        </p:spPr>
      </p:pic>
      <p:sp>
        <p:nvSpPr>
          <p:cNvPr id="23" name="Slide Number Placeholder 7"/>
          <p:cNvSpPr>
            <a:spLocks noGrp="1"/>
          </p:cNvSpPr>
          <p:nvPr>
            <p:ph type="sldNum" sz="quarter" idx="4"/>
          </p:nvPr>
        </p:nvSpPr>
        <p:spPr>
          <a:xfrm>
            <a:off x="11500556" y="6661367"/>
            <a:ext cx="721737" cy="203605"/>
          </a:xfrm>
          <a:prstGeom prst="rect">
            <a:avLst/>
          </a:prstGeom>
        </p:spPr>
        <p:txBody>
          <a:bodyPr vert="horz" lIns="91440" tIns="45720" rIns="91440" bIns="45720" rtlCol="0" anchor="ctr"/>
          <a:lstStyle>
            <a:lvl1pPr algn="r">
              <a:defRPr sz="1200">
                <a:solidFill>
                  <a:srgbClr val="FFFFFE"/>
                </a:solidFill>
                <a:latin typeface="Ubuntu"/>
                <a:cs typeface="Ubuntu"/>
              </a:defRPr>
            </a:lvl1pPr>
          </a:lstStyle>
          <a:p>
            <a:fld id="{9B6C6909-76DB-DD44-B40F-DC1AA2F0D687}" type="slidenum">
              <a:rPr lang="en-US" smtClean="0"/>
              <a:pPr/>
              <a:t>‹#›</a:t>
            </a:fld>
            <a:endParaRPr lang="en-US" dirty="0"/>
          </a:p>
        </p:txBody>
      </p:sp>
      <p:sp>
        <p:nvSpPr>
          <p:cNvPr id="20" name="Title 4"/>
          <p:cNvSpPr>
            <a:spLocks noGrp="1"/>
          </p:cNvSpPr>
          <p:nvPr>
            <p:ph type="title"/>
          </p:nvPr>
        </p:nvSpPr>
        <p:spPr>
          <a:xfrm>
            <a:off x="643467" y="495300"/>
            <a:ext cx="5198533" cy="1143000"/>
          </a:xfrm>
          <a:prstGeom prst="rect">
            <a:avLst/>
          </a:prstGeom>
        </p:spPr>
        <p:txBody>
          <a:bodyPr vert="horz"/>
          <a:lstStyle>
            <a:lvl1pPr>
              <a:lnSpc>
                <a:spcPct val="90000"/>
              </a:lnSpc>
              <a:defRPr b="1">
                <a:solidFill>
                  <a:srgbClr val="00AC4E"/>
                </a:solidFill>
              </a:defRPr>
            </a:lvl1pPr>
          </a:lstStyle>
          <a:p>
            <a:r>
              <a:rPr lang="en-US"/>
              <a:t>Click to edit Master title style</a:t>
            </a:r>
            <a:endParaRPr lang="en-US" dirty="0"/>
          </a:p>
        </p:txBody>
      </p:sp>
      <p:pic>
        <p:nvPicPr>
          <p:cNvPr id="12" name="Picture 11" descr="Bottom Gradient Bar.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179" y="6675478"/>
            <a:ext cx="12216384" cy="203605"/>
          </a:xfrm>
          <a:prstGeom prst="rect">
            <a:avLst/>
          </a:prstGeom>
        </p:spPr>
      </p:pic>
      <p:sp>
        <p:nvSpPr>
          <p:cNvPr id="8" name="Content Placeholder 3"/>
          <p:cNvSpPr>
            <a:spLocks noGrp="1"/>
          </p:cNvSpPr>
          <p:nvPr>
            <p:ph sz="quarter" idx="12" hasCustomPrompt="1"/>
          </p:nvPr>
        </p:nvSpPr>
        <p:spPr>
          <a:xfrm>
            <a:off x="664634" y="1691853"/>
            <a:ext cx="5177367" cy="4520073"/>
          </a:xfrm>
          <a:prstGeom prst="rect">
            <a:avLst/>
          </a:prstGeom>
        </p:spPr>
        <p:txBody>
          <a:bodyPr/>
          <a:lstStyle>
            <a:lvl1pPr marL="385224" indent="-385224">
              <a:buSzPct val="90000"/>
              <a:buFont typeface="Wingdings 2" panose="05020102010507070707" pitchFamily="18" charset="2"/>
              <a:buChar char=""/>
              <a:defRPr>
                <a:solidFill>
                  <a:schemeClr val="accent6"/>
                </a:solidFill>
              </a:defRPr>
            </a:lvl1pPr>
            <a:lvl2pPr marL="761981" indent="-376757">
              <a:buClr>
                <a:schemeClr val="tx2"/>
              </a:buClr>
              <a:defRPr>
                <a:solidFill>
                  <a:schemeClr val="accent6"/>
                </a:solidFill>
              </a:defRPr>
            </a:lvl2pPr>
            <a:lvl3pPr marL="1142971" indent="-380990">
              <a:buClr>
                <a:schemeClr val="accent3"/>
              </a:buClr>
              <a:buFont typeface="Wingdings 2" panose="05020102010507070707" pitchFamily="18" charset="2"/>
              <a:buChar char=""/>
              <a:defRPr>
                <a:solidFill>
                  <a:schemeClr val="accent6"/>
                </a:solidFill>
              </a:defRPr>
            </a:lvl3pPr>
            <a:lvl4pPr marL="1523962" indent="-376757">
              <a:buClr>
                <a:schemeClr val="accent6"/>
              </a:buClr>
              <a:defRPr>
                <a:solidFill>
                  <a:schemeClr val="accent6"/>
                </a:solidFill>
              </a:defRPr>
            </a:lvl4pPr>
          </a:lstStyle>
          <a:p>
            <a:pPr lvl="0"/>
            <a:r>
              <a:rPr lang="en-US" dirty="0"/>
              <a:t>Content</a:t>
            </a:r>
          </a:p>
          <a:p>
            <a:pPr lvl="1"/>
            <a:r>
              <a:rPr lang="en-US" dirty="0"/>
              <a:t>Content</a:t>
            </a:r>
          </a:p>
          <a:p>
            <a:pPr lvl="2"/>
            <a:r>
              <a:rPr lang="en-US" dirty="0"/>
              <a:t>Content</a:t>
            </a:r>
          </a:p>
          <a:p>
            <a:pPr lvl="3"/>
            <a:r>
              <a:rPr lang="en-US" dirty="0"/>
              <a:t>Content</a:t>
            </a:r>
          </a:p>
        </p:txBody>
      </p:sp>
    </p:spTree>
    <p:extLst>
      <p:ext uri="{BB962C8B-B14F-4D97-AF65-F5344CB8AC3E}">
        <p14:creationId xmlns:p14="http://schemas.microsoft.com/office/powerpoint/2010/main" val="3073326107"/>
      </p:ext>
    </p:extLst>
  </p:cSld>
  <p:clrMapOvr>
    <a:masterClrMapping/>
  </p:clrMapOvr>
  <p:extLst>
    <p:ext uri="{DCECCB84-F9BA-43D5-87BE-67443E8EF086}">
      <p15:sldGuideLst xmlns:p15="http://schemas.microsoft.com/office/powerpoint/2012/main">
        <p15:guide id="1" pos="2880">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Two column">
    <p:spTree>
      <p:nvGrpSpPr>
        <p:cNvPr id="1" name=""/>
        <p:cNvGrpSpPr/>
        <p:nvPr/>
      </p:nvGrpSpPr>
      <p:grpSpPr>
        <a:xfrm>
          <a:off x="0" y="0"/>
          <a:ext cx="0" cy="0"/>
          <a:chOff x="0" y="0"/>
          <a:chExt cx="0" cy="0"/>
        </a:xfrm>
      </p:grpSpPr>
      <p:pic>
        <p:nvPicPr>
          <p:cNvPr id="10" name="Picture 9" descr="Top-Hexagon-Vitality-Green.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8473" y="-8467"/>
            <a:ext cx="604856" cy="281133"/>
          </a:xfrm>
          <a:prstGeom prst="rect">
            <a:avLst/>
          </a:prstGeom>
        </p:spPr>
      </p:pic>
      <p:pic>
        <p:nvPicPr>
          <p:cNvPr id="12" name="Picture 11" descr="Bottom Gradient Bar.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179" y="6675478"/>
            <a:ext cx="12216384" cy="203605"/>
          </a:xfrm>
          <a:prstGeom prst="rect">
            <a:avLst/>
          </a:prstGeom>
        </p:spPr>
      </p:pic>
      <p:sp>
        <p:nvSpPr>
          <p:cNvPr id="23" name="Slide Number Placeholder 7"/>
          <p:cNvSpPr>
            <a:spLocks noGrp="1"/>
          </p:cNvSpPr>
          <p:nvPr>
            <p:ph type="sldNum" sz="quarter" idx="4"/>
          </p:nvPr>
        </p:nvSpPr>
        <p:spPr>
          <a:xfrm>
            <a:off x="11500556" y="6661367"/>
            <a:ext cx="721737" cy="203605"/>
          </a:xfrm>
          <a:prstGeom prst="rect">
            <a:avLst/>
          </a:prstGeom>
        </p:spPr>
        <p:txBody>
          <a:bodyPr vert="horz" lIns="91440" tIns="45720" rIns="91440" bIns="45720" rtlCol="0" anchor="ctr"/>
          <a:lstStyle>
            <a:lvl1pPr algn="r">
              <a:defRPr sz="1200">
                <a:solidFill>
                  <a:srgbClr val="FFFFFE"/>
                </a:solidFill>
                <a:latin typeface="Ubuntu"/>
                <a:cs typeface="Ubuntu"/>
              </a:defRPr>
            </a:lvl1pPr>
          </a:lstStyle>
          <a:p>
            <a:fld id="{9B6C6909-76DB-DD44-B40F-DC1AA2F0D687}" type="slidenum">
              <a:rPr lang="en-US" smtClean="0"/>
              <a:pPr/>
              <a:t>‹#›</a:t>
            </a:fld>
            <a:endParaRPr lang="en-US" dirty="0"/>
          </a:p>
        </p:txBody>
      </p:sp>
      <p:sp>
        <p:nvSpPr>
          <p:cNvPr id="20" name="Title 4"/>
          <p:cNvSpPr>
            <a:spLocks noGrp="1"/>
          </p:cNvSpPr>
          <p:nvPr>
            <p:ph type="title"/>
          </p:nvPr>
        </p:nvSpPr>
        <p:spPr>
          <a:xfrm>
            <a:off x="643467" y="495300"/>
            <a:ext cx="10634133" cy="1143000"/>
          </a:xfrm>
          <a:prstGeom prst="rect">
            <a:avLst/>
          </a:prstGeom>
        </p:spPr>
        <p:txBody>
          <a:bodyPr vert="horz"/>
          <a:lstStyle>
            <a:lvl1pPr>
              <a:lnSpc>
                <a:spcPct val="90000"/>
              </a:lnSpc>
              <a:defRPr b="1">
                <a:solidFill>
                  <a:srgbClr val="00AC4E"/>
                </a:solidFill>
              </a:defRPr>
            </a:lvl1pPr>
          </a:lstStyle>
          <a:p>
            <a:r>
              <a:rPr lang="en-US"/>
              <a:t>Click to edit Master title style</a:t>
            </a:r>
          </a:p>
        </p:txBody>
      </p:sp>
      <p:sp>
        <p:nvSpPr>
          <p:cNvPr id="11" name="Content Placeholder 3"/>
          <p:cNvSpPr>
            <a:spLocks noGrp="1"/>
          </p:cNvSpPr>
          <p:nvPr>
            <p:ph sz="quarter" idx="12" hasCustomPrompt="1"/>
          </p:nvPr>
        </p:nvSpPr>
        <p:spPr>
          <a:xfrm>
            <a:off x="664635" y="1691853"/>
            <a:ext cx="5126568" cy="4520073"/>
          </a:xfrm>
          <a:prstGeom prst="rect">
            <a:avLst/>
          </a:prstGeom>
        </p:spPr>
        <p:txBody>
          <a:bodyPr/>
          <a:lstStyle>
            <a:lvl1pPr marL="385224" indent="-385224">
              <a:buSzPct val="90000"/>
              <a:buFont typeface="Wingdings 2" panose="05020102010507070707" pitchFamily="18" charset="2"/>
              <a:buChar char=""/>
              <a:defRPr>
                <a:solidFill>
                  <a:schemeClr val="accent6"/>
                </a:solidFill>
              </a:defRPr>
            </a:lvl1pPr>
            <a:lvl2pPr marL="761981" indent="-376757">
              <a:buClr>
                <a:schemeClr val="tx2"/>
              </a:buClr>
              <a:defRPr>
                <a:solidFill>
                  <a:schemeClr val="accent6"/>
                </a:solidFill>
              </a:defRPr>
            </a:lvl2pPr>
            <a:lvl3pPr marL="1142971" indent="-380990">
              <a:buClr>
                <a:schemeClr val="accent3"/>
              </a:buClr>
              <a:buFont typeface="Wingdings 2" panose="05020102010507070707" pitchFamily="18" charset="2"/>
              <a:buChar char=""/>
              <a:defRPr>
                <a:solidFill>
                  <a:schemeClr val="accent6"/>
                </a:solidFill>
              </a:defRPr>
            </a:lvl3pPr>
            <a:lvl4pPr marL="1523962" indent="-376757">
              <a:buClr>
                <a:schemeClr val="accent6"/>
              </a:buClr>
              <a:defRPr>
                <a:solidFill>
                  <a:schemeClr val="accent6"/>
                </a:solidFill>
              </a:defRPr>
            </a:lvl4pPr>
          </a:lstStyle>
          <a:p>
            <a:pPr lvl="0"/>
            <a:r>
              <a:rPr lang="en-US" dirty="0"/>
              <a:t>Content</a:t>
            </a:r>
          </a:p>
          <a:p>
            <a:pPr lvl="1"/>
            <a:r>
              <a:rPr lang="en-US" dirty="0"/>
              <a:t>Content</a:t>
            </a:r>
          </a:p>
          <a:p>
            <a:pPr lvl="2"/>
            <a:r>
              <a:rPr lang="en-US" dirty="0"/>
              <a:t>Content</a:t>
            </a:r>
          </a:p>
          <a:p>
            <a:pPr lvl="3"/>
            <a:r>
              <a:rPr lang="en-US" dirty="0"/>
              <a:t>Content</a:t>
            </a:r>
          </a:p>
        </p:txBody>
      </p:sp>
      <p:sp>
        <p:nvSpPr>
          <p:cNvPr id="13" name="Content Placeholder 3"/>
          <p:cNvSpPr>
            <a:spLocks noGrp="1"/>
          </p:cNvSpPr>
          <p:nvPr>
            <p:ph sz="quarter" idx="13" hasCustomPrompt="1"/>
          </p:nvPr>
        </p:nvSpPr>
        <p:spPr>
          <a:xfrm>
            <a:off x="6148805" y="1691853"/>
            <a:ext cx="5126568" cy="4520073"/>
          </a:xfrm>
          <a:prstGeom prst="rect">
            <a:avLst/>
          </a:prstGeom>
        </p:spPr>
        <p:txBody>
          <a:bodyPr/>
          <a:lstStyle>
            <a:lvl1pPr marL="385224" indent="-385224">
              <a:buSzPct val="90000"/>
              <a:buFont typeface="Wingdings 2" panose="05020102010507070707" pitchFamily="18" charset="2"/>
              <a:buChar char=""/>
              <a:defRPr>
                <a:solidFill>
                  <a:schemeClr val="accent6"/>
                </a:solidFill>
              </a:defRPr>
            </a:lvl1pPr>
            <a:lvl2pPr marL="761981" indent="-376757">
              <a:buClr>
                <a:schemeClr val="tx2"/>
              </a:buClr>
              <a:defRPr>
                <a:solidFill>
                  <a:schemeClr val="accent6"/>
                </a:solidFill>
              </a:defRPr>
            </a:lvl2pPr>
            <a:lvl3pPr marL="1142971" indent="-380990">
              <a:buClr>
                <a:schemeClr val="accent3"/>
              </a:buClr>
              <a:buFont typeface="Wingdings 2" panose="05020102010507070707" pitchFamily="18" charset="2"/>
              <a:buChar char=""/>
              <a:defRPr>
                <a:solidFill>
                  <a:schemeClr val="accent6"/>
                </a:solidFill>
              </a:defRPr>
            </a:lvl3pPr>
            <a:lvl4pPr marL="1523962" indent="-376757">
              <a:buClr>
                <a:schemeClr val="accent6"/>
              </a:buClr>
              <a:defRPr>
                <a:solidFill>
                  <a:schemeClr val="accent6"/>
                </a:solidFill>
              </a:defRPr>
            </a:lvl4pPr>
          </a:lstStyle>
          <a:p>
            <a:pPr lvl="0"/>
            <a:r>
              <a:rPr lang="en-US" dirty="0"/>
              <a:t>Content</a:t>
            </a:r>
          </a:p>
          <a:p>
            <a:pPr lvl="1"/>
            <a:r>
              <a:rPr lang="en-US" dirty="0"/>
              <a:t>Content</a:t>
            </a:r>
          </a:p>
          <a:p>
            <a:pPr lvl="2"/>
            <a:r>
              <a:rPr lang="en-US" dirty="0"/>
              <a:t>Content</a:t>
            </a:r>
          </a:p>
          <a:p>
            <a:pPr lvl="3"/>
            <a:r>
              <a:rPr lang="en-US" dirty="0"/>
              <a:t>Content</a:t>
            </a:r>
          </a:p>
        </p:txBody>
      </p:sp>
    </p:spTree>
    <p:extLst>
      <p:ext uri="{BB962C8B-B14F-4D97-AF65-F5344CB8AC3E}">
        <p14:creationId xmlns:p14="http://schemas.microsoft.com/office/powerpoint/2010/main" val="141370096"/>
      </p:ext>
    </p:extLst>
  </p:cSld>
  <p:clrMapOvr>
    <a:masterClrMapping/>
  </p:clrMapOvr>
  <p:extLst>
    <p:ext uri="{DCECCB84-F9BA-43D5-87BE-67443E8EF086}">
      <p15:sldGuideLst xmlns:p15="http://schemas.microsoft.com/office/powerpoint/2012/main">
        <p15:guide id="1" pos="2880">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Section Divider 2">
    <p:spTree>
      <p:nvGrpSpPr>
        <p:cNvPr id="1" name=""/>
        <p:cNvGrpSpPr/>
        <p:nvPr/>
      </p:nvGrpSpPr>
      <p:grpSpPr>
        <a:xfrm>
          <a:off x="0" y="0"/>
          <a:ext cx="0" cy="0"/>
          <a:chOff x="0" y="0"/>
          <a:chExt cx="0" cy="0"/>
        </a:xfrm>
      </p:grpSpPr>
      <p:pic>
        <p:nvPicPr>
          <p:cNvPr id="9" name="Picture 8" descr="LPHI PPT Template Gradient Background.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
            <a:ext cx="12198348" cy="6871736"/>
          </a:xfrm>
          <a:prstGeom prst="rect">
            <a:avLst/>
          </a:prstGeom>
        </p:spPr>
      </p:pic>
      <p:sp>
        <p:nvSpPr>
          <p:cNvPr id="14" name="Subtitle 2"/>
          <p:cNvSpPr>
            <a:spLocks noGrp="1"/>
          </p:cNvSpPr>
          <p:nvPr>
            <p:ph type="subTitle" idx="10" hasCustomPrompt="1"/>
          </p:nvPr>
        </p:nvSpPr>
        <p:spPr>
          <a:xfrm>
            <a:off x="623012" y="5266267"/>
            <a:ext cx="9294165" cy="1232224"/>
          </a:xfrm>
          <a:prstGeom prst="rect">
            <a:avLst/>
          </a:prstGeom>
        </p:spPr>
        <p:txBody>
          <a:bodyPr>
            <a:noAutofit/>
          </a:bodyPr>
          <a:lstStyle>
            <a:lvl1pPr marL="0" indent="0" algn="l">
              <a:lnSpc>
                <a:spcPct val="90000"/>
              </a:lnSpc>
              <a:spcBef>
                <a:spcPts val="400"/>
              </a:spcBef>
              <a:buNone/>
              <a:defRPr sz="3200">
                <a:solidFill>
                  <a:srgbClr val="CCE4C0"/>
                </a:solidFill>
                <a:latin typeface="Ubuntu"/>
                <a:cs typeface="Ubuntu"/>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Subtitle</a:t>
            </a:r>
          </a:p>
        </p:txBody>
      </p:sp>
      <p:sp>
        <p:nvSpPr>
          <p:cNvPr id="15" name="Text Placeholder 18"/>
          <p:cNvSpPr>
            <a:spLocks noGrp="1"/>
          </p:cNvSpPr>
          <p:nvPr>
            <p:ph type="body" sz="quarter" idx="11" hasCustomPrompt="1"/>
          </p:nvPr>
        </p:nvSpPr>
        <p:spPr>
          <a:xfrm>
            <a:off x="611724" y="3866446"/>
            <a:ext cx="9294165" cy="1399821"/>
          </a:xfrm>
          <a:prstGeom prst="rect">
            <a:avLst/>
          </a:prstGeom>
        </p:spPr>
        <p:txBody>
          <a:bodyPr lIns="91440" anchor="t">
            <a:noAutofit/>
          </a:bodyPr>
          <a:lstStyle>
            <a:lvl1pPr marL="0" indent="0">
              <a:lnSpc>
                <a:spcPct val="90000"/>
              </a:lnSpc>
              <a:spcBef>
                <a:spcPts val="0"/>
              </a:spcBef>
              <a:buNone/>
              <a:defRPr sz="4800" b="1" baseline="0">
                <a:solidFill>
                  <a:srgbClr val="FFFFFE"/>
                </a:solidFill>
              </a:defRPr>
            </a:lvl1pPr>
          </a:lstStyle>
          <a:p>
            <a:pPr lvl="0"/>
            <a:r>
              <a:rPr lang="en-US" dirty="0"/>
              <a:t>Section Title</a:t>
            </a:r>
          </a:p>
        </p:txBody>
      </p:sp>
      <p:pic>
        <p:nvPicPr>
          <p:cNvPr id="3" name="Picture 2" descr="Top-Hexagon-Whi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5904" y="-12192"/>
            <a:ext cx="609600" cy="283335"/>
          </a:xfrm>
          <a:prstGeom prst="rect">
            <a:avLst/>
          </a:prstGeom>
        </p:spPr>
      </p:pic>
    </p:spTree>
    <p:extLst>
      <p:ext uri="{BB962C8B-B14F-4D97-AF65-F5344CB8AC3E}">
        <p14:creationId xmlns:p14="http://schemas.microsoft.com/office/powerpoint/2010/main" val="220887807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Section Divider 1">
    <p:spTree>
      <p:nvGrpSpPr>
        <p:cNvPr id="1" name=""/>
        <p:cNvGrpSpPr/>
        <p:nvPr/>
      </p:nvGrpSpPr>
      <p:grpSpPr>
        <a:xfrm>
          <a:off x="0" y="0"/>
          <a:ext cx="0" cy="0"/>
          <a:chOff x="0" y="0"/>
          <a:chExt cx="0" cy="0"/>
        </a:xfrm>
      </p:grpSpPr>
      <p:pic>
        <p:nvPicPr>
          <p:cNvPr id="3" name="Picture 2" descr="LPHI PPT Template Vitality Green Background.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
            <a:ext cx="12198348" cy="6871736"/>
          </a:xfrm>
          <a:prstGeom prst="rect">
            <a:avLst/>
          </a:prstGeom>
        </p:spPr>
      </p:pic>
      <p:sp>
        <p:nvSpPr>
          <p:cNvPr id="16" name="Subtitle 2"/>
          <p:cNvSpPr>
            <a:spLocks noGrp="1"/>
          </p:cNvSpPr>
          <p:nvPr>
            <p:ph type="subTitle" idx="10" hasCustomPrompt="1"/>
          </p:nvPr>
        </p:nvSpPr>
        <p:spPr>
          <a:xfrm>
            <a:off x="623012" y="5266267"/>
            <a:ext cx="9294165" cy="1232224"/>
          </a:xfrm>
          <a:prstGeom prst="rect">
            <a:avLst/>
          </a:prstGeom>
        </p:spPr>
        <p:txBody>
          <a:bodyPr>
            <a:noAutofit/>
          </a:bodyPr>
          <a:lstStyle>
            <a:lvl1pPr marL="0" indent="0" algn="l">
              <a:lnSpc>
                <a:spcPct val="90000"/>
              </a:lnSpc>
              <a:spcBef>
                <a:spcPts val="400"/>
              </a:spcBef>
              <a:buNone/>
              <a:defRPr sz="3200">
                <a:solidFill>
                  <a:srgbClr val="CCE4C0"/>
                </a:solidFill>
                <a:latin typeface="Ubuntu"/>
                <a:cs typeface="Ubuntu"/>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Subtitle</a:t>
            </a:r>
          </a:p>
        </p:txBody>
      </p:sp>
      <p:sp>
        <p:nvSpPr>
          <p:cNvPr id="17" name="Text Placeholder 18"/>
          <p:cNvSpPr>
            <a:spLocks noGrp="1"/>
          </p:cNvSpPr>
          <p:nvPr>
            <p:ph type="body" sz="quarter" idx="11" hasCustomPrompt="1"/>
          </p:nvPr>
        </p:nvSpPr>
        <p:spPr>
          <a:xfrm>
            <a:off x="611724" y="3866446"/>
            <a:ext cx="9294165" cy="1399821"/>
          </a:xfrm>
          <a:prstGeom prst="rect">
            <a:avLst/>
          </a:prstGeom>
        </p:spPr>
        <p:txBody>
          <a:bodyPr lIns="91440" anchor="t">
            <a:noAutofit/>
          </a:bodyPr>
          <a:lstStyle>
            <a:lvl1pPr marL="0" indent="0">
              <a:lnSpc>
                <a:spcPct val="90000"/>
              </a:lnSpc>
              <a:spcBef>
                <a:spcPts val="0"/>
              </a:spcBef>
              <a:buNone/>
              <a:defRPr sz="4800" b="1" baseline="0">
                <a:solidFill>
                  <a:srgbClr val="FFFFFE"/>
                </a:solidFill>
              </a:defRPr>
            </a:lvl1pPr>
          </a:lstStyle>
          <a:p>
            <a:pPr lvl="0"/>
            <a:r>
              <a:rPr lang="en-US" dirty="0"/>
              <a:t>Section Title</a:t>
            </a:r>
          </a:p>
        </p:txBody>
      </p:sp>
      <p:pic>
        <p:nvPicPr>
          <p:cNvPr id="6" name="Picture 5" descr="Top-Hexagon-Whi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5904" y="-12192"/>
            <a:ext cx="609600" cy="283335"/>
          </a:xfrm>
          <a:prstGeom prst="rect">
            <a:avLst/>
          </a:prstGeom>
        </p:spPr>
      </p:pic>
    </p:spTree>
    <p:extLst>
      <p:ext uri="{BB962C8B-B14F-4D97-AF65-F5344CB8AC3E}">
        <p14:creationId xmlns:p14="http://schemas.microsoft.com/office/powerpoint/2010/main" val="168740717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Section Divider 3">
    <p:spTree>
      <p:nvGrpSpPr>
        <p:cNvPr id="1" name=""/>
        <p:cNvGrpSpPr/>
        <p:nvPr/>
      </p:nvGrpSpPr>
      <p:grpSpPr>
        <a:xfrm>
          <a:off x="0" y="0"/>
          <a:ext cx="0" cy="0"/>
          <a:chOff x="0" y="0"/>
          <a:chExt cx="0" cy="0"/>
        </a:xfrm>
      </p:grpSpPr>
      <p:pic>
        <p:nvPicPr>
          <p:cNvPr id="3" name="Picture 2" descr="LPHI PPT Template Humanity Blue Background.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
            <a:ext cx="12198348" cy="6871736"/>
          </a:xfrm>
          <a:prstGeom prst="rect">
            <a:avLst/>
          </a:prstGeom>
        </p:spPr>
      </p:pic>
      <p:sp>
        <p:nvSpPr>
          <p:cNvPr id="21" name="Subtitle 2"/>
          <p:cNvSpPr>
            <a:spLocks noGrp="1"/>
          </p:cNvSpPr>
          <p:nvPr>
            <p:ph type="subTitle" idx="10" hasCustomPrompt="1"/>
          </p:nvPr>
        </p:nvSpPr>
        <p:spPr>
          <a:xfrm>
            <a:off x="623012" y="5266267"/>
            <a:ext cx="9294165" cy="1232224"/>
          </a:xfrm>
          <a:prstGeom prst="rect">
            <a:avLst/>
          </a:prstGeom>
        </p:spPr>
        <p:txBody>
          <a:bodyPr>
            <a:noAutofit/>
          </a:bodyPr>
          <a:lstStyle>
            <a:lvl1pPr marL="0" indent="0" algn="l">
              <a:lnSpc>
                <a:spcPct val="90000"/>
              </a:lnSpc>
              <a:spcBef>
                <a:spcPts val="400"/>
              </a:spcBef>
              <a:buNone/>
              <a:defRPr sz="3200">
                <a:solidFill>
                  <a:srgbClr val="C3E5E6"/>
                </a:solidFill>
                <a:latin typeface="Ubuntu"/>
                <a:cs typeface="Ubuntu"/>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Subtitle</a:t>
            </a:r>
          </a:p>
        </p:txBody>
      </p:sp>
      <p:sp>
        <p:nvSpPr>
          <p:cNvPr id="22" name="Text Placeholder 18"/>
          <p:cNvSpPr>
            <a:spLocks noGrp="1"/>
          </p:cNvSpPr>
          <p:nvPr>
            <p:ph type="body" sz="quarter" idx="11" hasCustomPrompt="1"/>
          </p:nvPr>
        </p:nvSpPr>
        <p:spPr>
          <a:xfrm>
            <a:off x="611724" y="3866446"/>
            <a:ext cx="9294165" cy="1399821"/>
          </a:xfrm>
          <a:prstGeom prst="rect">
            <a:avLst/>
          </a:prstGeom>
        </p:spPr>
        <p:txBody>
          <a:bodyPr lIns="91440" anchor="t">
            <a:noAutofit/>
          </a:bodyPr>
          <a:lstStyle>
            <a:lvl1pPr marL="0" indent="0">
              <a:lnSpc>
                <a:spcPct val="90000"/>
              </a:lnSpc>
              <a:spcBef>
                <a:spcPts val="0"/>
              </a:spcBef>
              <a:buNone/>
              <a:defRPr sz="4800" b="1" baseline="0">
                <a:solidFill>
                  <a:srgbClr val="FFFFFE"/>
                </a:solidFill>
              </a:defRPr>
            </a:lvl1pPr>
          </a:lstStyle>
          <a:p>
            <a:pPr lvl="0"/>
            <a:r>
              <a:rPr lang="en-US" dirty="0"/>
              <a:t>Section Title</a:t>
            </a:r>
          </a:p>
        </p:txBody>
      </p:sp>
      <p:pic>
        <p:nvPicPr>
          <p:cNvPr id="7" name="Picture 6" descr="Top-Hexagon-Whi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5904" y="-12192"/>
            <a:ext cx="609600" cy="283335"/>
          </a:xfrm>
          <a:prstGeom prst="rect">
            <a:avLst/>
          </a:prstGeom>
        </p:spPr>
      </p:pic>
    </p:spTree>
    <p:extLst>
      <p:ext uri="{BB962C8B-B14F-4D97-AF65-F5344CB8AC3E}">
        <p14:creationId xmlns:p14="http://schemas.microsoft.com/office/powerpoint/2010/main" val="3115600819"/>
      </p:ext>
    </p:extLst>
  </p:cSld>
  <p:clrMapOvr>
    <a:overrideClrMapping bg1="dk1" tx1="lt1" bg2="dk2" tx2="lt2" accent1="accent1" accent2="accent2" accent3="accent3" accent4="accent4" accent5="accent5" accent6="accent6" hlink="hlink" folHlink="folHlink"/>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Section Divider 4">
    <p:spTree>
      <p:nvGrpSpPr>
        <p:cNvPr id="1" name=""/>
        <p:cNvGrpSpPr/>
        <p:nvPr/>
      </p:nvGrpSpPr>
      <p:grpSpPr>
        <a:xfrm>
          <a:off x="0" y="0"/>
          <a:ext cx="0" cy="0"/>
          <a:chOff x="0" y="0"/>
          <a:chExt cx="0" cy="0"/>
        </a:xfrm>
      </p:grpSpPr>
      <p:pic>
        <p:nvPicPr>
          <p:cNvPr id="2" name="Picture 1" descr="LPHI PPT Template Fresh Green Background.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
            <a:ext cx="12198348" cy="6871736"/>
          </a:xfrm>
          <a:prstGeom prst="rect">
            <a:avLst/>
          </a:prstGeom>
        </p:spPr>
      </p:pic>
      <p:sp>
        <p:nvSpPr>
          <p:cNvPr id="16" name="Subtitle 2"/>
          <p:cNvSpPr>
            <a:spLocks noGrp="1"/>
          </p:cNvSpPr>
          <p:nvPr>
            <p:ph type="subTitle" idx="10" hasCustomPrompt="1"/>
          </p:nvPr>
        </p:nvSpPr>
        <p:spPr>
          <a:xfrm>
            <a:off x="623012" y="5266267"/>
            <a:ext cx="9294165" cy="1232224"/>
          </a:xfrm>
          <a:prstGeom prst="rect">
            <a:avLst/>
          </a:prstGeom>
        </p:spPr>
        <p:txBody>
          <a:bodyPr>
            <a:noAutofit/>
          </a:bodyPr>
          <a:lstStyle>
            <a:lvl1pPr marL="0" indent="0" algn="l">
              <a:lnSpc>
                <a:spcPct val="90000"/>
              </a:lnSpc>
              <a:spcBef>
                <a:spcPts val="400"/>
              </a:spcBef>
              <a:buNone/>
              <a:defRPr sz="3200">
                <a:solidFill>
                  <a:srgbClr val="E3EEBA"/>
                </a:solidFill>
                <a:latin typeface="Ubuntu"/>
                <a:cs typeface="Ubuntu"/>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Subtitle</a:t>
            </a:r>
          </a:p>
        </p:txBody>
      </p:sp>
      <p:sp>
        <p:nvSpPr>
          <p:cNvPr id="17" name="Text Placeholder 18"/>
          <p:cNvSpPr>
            <a:spLocks noGrp="1"/>
          </p:cNvSpPr>
          <p:nvPr>
            <p:ph type="body" sz="quarter" idx="11" hasCustomPrompt="1"/>
          </p:nvPr>
        </p:nvSpPr>
        <p:spPr>
          <a:xfrm>
            <a:off x="611724" y="3866446"/>
            <a:ext cx="9294165" cy="1399821"/>
          </a:xfrm>
          <a:prstGeom prst="rect">
            <a:avLst/>
          </a:prstGeom>
        </p:spPr>
        <p:txBody>
          <a:bodyPr lIns="91440" anchor="t">
            <a:noAutofit/>
          </a:bodyPr>
          <a:lstStyle>
            <a:lvl1pPr marL="0" indent="0">
              <a:lnSpc>
                <a:spcPct val="90000"/>
              </a:lnSpc>
              <a:spcBef>
                <a:spcPts val="0"/>
              </a:spcBef>
              <a:buNone/>
              <a:defRPr sz="4800" b="1" baseline="0">
                <a:solidFill>
                  <a:srgbClr val="FFFFFE"/>
                </a:solidFill>
              </a:defRPr>
            </a:lvl1pPr>
          </a:lstStyle>
          <a:p>
            <a:pPr lvl="0"/>
            <a:r>
              <a:rPr lang="en-US" dirty="0"/>
              <a:t>Section Title</a:t>
            </a:r>
          </a:p>
        </p:txBody>
      </p:sp>
      <p:pic>
        <p:nvPicPr>
          <p:cNvPr id="7" name="Picture 6" descr="Top-Hexagon-Whi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5904" y="-12192"/>
            <a:ext cx="609600" cy="283335"/>
          </a:xfrm>
          <a:prstGeom prst="rect">
            <a:avLst/>
          </a:prstGeom>
        </p:spPr>
      </p:pic>
    </p:spTree>
    <p:extLst>
      <p:ext uri="{BB962C8B-B14F-4D97-AF65-F5344CB8AC3E}">
        <p14:creationId xmlns:p14="http://schemas.microsoft.com/office/powerpoint/2010/main" val="132317722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Graph with Text">
    <p:spTree>
      <p:nvGrpSpPr>
        <p:cNvPr id="1" name=""/>
        <p:cNvGrpSpPr/>
        <p:nvPr/>
      </p:nvGrpSpPr>
      <p:grpSpPr>
        <a:xfrm>
          <a:off x="0" y="0"/>
          <a:ext cx="0" cy="0"/>
          <a:chOff x="0" y="0"/>
          <a:chExt cx="0" cy="0"/>
        </a:xfrm>
      </p:grpSpPr>
      <p:graphicFrame>
        <p:nvGraphicFramePr>
          <p:cNvPr id="9" name="Chart 8"/>
          <p:cNvGraphicFramePr/>
          <p:nvPr>
            <p:extLst>
              <p:ext uri="{D42A27DB-BD31-4B8C-83A1-F6EECF244321}">
                <p14:modId xmlns:p14="http://schemas.microsoft.com/office/powerpoint/2010/main" val="3846398711"/>
              </p:ext>
            </p:extLst>
          </p:nvPr>
        </p:nvGraphicFramePr>
        <p:xfrm>
          <a:off x="4744856" y="2218055"/>
          <a:ext cx="7058675" cy="3529339"/>
        </p:xfrm>
        <a:graphic>
          <a:graphicData uri="http://schemas.openxmlformats.org/drawingml/2006/chart">
            <c:chart xmlns:c="http://schemas.openxmlformats.org/drawingml/2006/chart" xmlns:r="http://schemas.openxmlformats.org/officeDocument/2006/relationships" r:id="rId2"/>
          </a:graphicData>
        </a:graphic>
      </p:graphicFrame>
      <p:sp>
        <p:nvSpPr>
          <p:cNvPr id="18" name="Chart Placeholder 17"/>
          <p:cNvSpPr>
            <a:spLocks noGrp="1"/>
          </p:cNvSpPr>
          <p:nvPr>
            <p:ph type="chart" sz="quarter" idx="12" hasCustomPrompt="1"/>
          </p:nvPr>
        </p:nvSpPr>
        <p:spPr>
          <a:xfrm>
            <a:off x="4599517" y="1693340"/>
            <a:ext cx="6678083" cy="4140200"/>
          </a:xfrm>
          <a:prstGeom prst="rect">
            <a:avLst/>
          </a:prstGeom>
        </p:spPr>
        <p:txBody>
          <a:bodyPr/>
          <a:lstStyle>
            <a:lvl1pPr marL="0" indent="0">
              <a:buNone/>
              <a:defRPr/>
            </a:lvl1pPr>
          </a:lstStyle>
          <a:p>
            <a:r>
              <a:rPr lang="en-US" dirty="0"/>
              <a:t>Graph</a:t>
            </a:r>
          </a:p>
        </p:txBody>
      </p:sp>
      <p:sp>
        <p:nvSpPr>
          <p:cNvPr id="21" name="Slide Number Placeholder 7"/>
          <p:cNvSpPr txBox="1">
            <a:spLocks/>
          </p:cNvSpPr>
          <p:nvPr/>
        </p:nvSpPr>
        <p:spPr>
          <a:xfrm>
            <a:off x="192873" y="6432186"/>
            <a:ext cx="2844800" cy="365125"/>
          </a:xfrm>
          <a:prstGeom prst="rect">
            <a:avLst/>
          </a:prstGeom>
        </p:spPr>
        <p:txBody>
          <a:bodyPr vert="horz" lIns="121920" tIns="60960" rIns="121920" bIns="60960" rtlCol="0" anchor="ctr"/>
          <a:lstStyle>
            <a:defPPr>
              <a:defRPr lang="en-US"/>
            </a:defPPr>
            <a:lvl1pPr marL="0" algn="l" defTabSz="457200" rtl="0" eaLnBrk="1" latinLnBrk="0" hangingPunct="1">
              <a:defRPr sz="1200" kern="1200">
                <a:solidFill>
                  <a:srgbClr val="FFFFFE"/>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B6C6909-76DB-DD44-B40F-DC1AA2F0D687}" type="slidenum">
              <a:rPr lang="en-US" sz="1600" smtClean="0"/>
              <a:pPr/>
              <a:t>‹#›</a:t>
            </a:fld>
            <a:endParaRPr lang="en-US" sz="1600" dirty="0"/>
          </a:p>
        </p:txBody>
      </p:sp>
      <p:pic>
        <p:nvPicPr>
          <p:cNvPr id="15" name="Picture 14" descr="Top-Hexagon-Vitality-Green.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8473" y="-8467"/>
            <a:ext cx="604856" cy="281133"/>
          </a:xfrm>
          <a:prstGeom prst="rect">
            <a:avLst/>
          </a:prstGeom>
        </p:spPr>
      </p:pic>
      <p:pic>
        <p:nvPicPr>
          <p:cNvPr id="16" name="Picture 15" descr="Bottom Gradient Bar.jp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179" y="6675478"/>
            <a:ext cx="12216384" cy="203605"/>
          </a:xfrm>
          <a:prstGeom prst="rect">
            <a:avLst/>
          </a:prstGeom>
        </p:spPr>
      </p:pic>
      <p:sp>
        <p:nvSpPr>
          <p:cNvPr id="22" name="Title 4"/>
          <p:cNvSpPr>
            <a:spLocks noGrp="1"/>
          </p:cNvSpPr>
          <p:nvPr>
            <p:ph type="title"/>
          </p:nvPr>
        </p:nvSpPr>
        <p:spPr>
          <a:xfrm>
            <a:off x="643467" y="495300"/>
            <a:ext cx="10634133" cy="1143000"/>
          </a:xfrm>
          <a:prstGeom prst="rect">
            <a:avLst/>
          </a:prstGeom>
        </p:spPr>
        <p:txBody>
          <a:bodyPr vert="horz"/>
          <a:lstStyle>
            <a:lvl1pPr>
              <a:lnSpc>
                <a:spcPct val="90000"/>
              </a:lnSpc>
              <a:defRPr b="1">
                <a:solidFill>
                  <a:srgbClr val="00AC4E"/>
                </a:solidFill>
              </a:defRPr>
            </a:lvl1pPr>
          </a:lstStyle>
          <a:p>
            <a:r>
              <a:rPr lang="en-US"/>
              <a:t>Click to edit Master title style</a:t>
            </a:r>
          </a:p>
        </p:txBody>
      </p:sp>
      <p:sp>
        <p:nvSpPr>
          <p:cNvPr id="12" name="Content Placeholder 3"/>
          <p:cNvSpPr>
            <a:spLocks noGrp="1"/>
          </p:cNvSpPr>
          <p:nvPr>
            <p:ph sz="quarter" idx="13" hasCustomPrompt="1"/>
          </p:nvPr>
        </p:nvSpPr>
        <p:spPr>
          <a:xfrm>
            <a:off x="664635" y="1691853"/>
            <a:ext cx="3813693" cy="4141688"/>
          </a:xfrm>
          <a:prstGeom prst="rect">
            <a:avLst/>
          </a:prstGeom>
        </p:spPr>
        <p:txBody>
          <a:bodyPr/>
          <a:lstStyle>
            <a:lvl1pPr marL="385224" indent="-385224">
              <a:buSzPct val="90000"/>
              <a:buFont typeface="Wingdings 2" panose="05020102010507070707" pitchFamily="18" charset="2"/>
              <a:buChar char=""/>
              <a:defRPr>
                <a:solidFill>
                  <a:schemeClr val="accent6"/>
                </a:solidFill>
              </a:defRPr>
            </a:lvl1pPr>
            <a:lvl2pPr marL="761981" indent="-376757">
              <a:buClr>
                <a:schemeClr val="tx2"/>
              </a:buClr>
              <a:defRPr>
                <a:solidFill>
                  <a:schemeClr val="accent6"/>
                </a:solidFill>
              </a:defRPr>
            </a:lvl2pPr>
            <a:lvl3pPr marL="1142971" indent="-380990">
              <a:buClr>
                <a:schemeClr val="accent3"/>
              </a:buClr>
              <a:buFont typeface="Wingdings 2" panose="05020102010507070707" pitchFamily="18" charset="2"/>
              <a:buChar char=""/>
              <a:defRPr>
                <a:solidFill>
                  <a:schemeClr val="accent6"/>
                </a:solidFill>
              </a:defRPr>
            </a:lvl3pPr>
            <a:lvl4pPr marL="1523962" indent="-376757">
              <a:buClr>
                <a:schemeClr val="accent6"/>
              </a:buClr>
              <a:defRPr>
                <a:solidFill>
                  <a:schemeClr val="accent6"/>
                </a:solidFill>
              </a:defRPr>
            </a:lvl4pPr>
          </a:lstStyle>
          <a:p>
            <a:pPr lvl="0"/>
            <a:r>
              <a:rPr lang="en-US" dirty="0"/>
              <a:t>Content</a:t>
            </a:r>
          </a:p>
          <a:p>
            <a:pPr lvl="1"/>
            <a:r>
              <a:rPr lang="en-US" dirty="0"/>
              <a:t>Content</a:t>
            </a:r>
          </a:p>
          <a:p>
            <a:pPr lvl="2"/>
            <a:r>
              <a:rPr lang="en-US" dirty="0"/>
              <a:t>Content</a:t>
            </a:r>
          </a:p>
          <a:p>
            <a:pPr lvl="3"/>
            <a:r>
              <a:rPr lang="en-US" dirty="0"/>
              <a:t>Content</a:t>
            </a:r>
          </a:p>
        </p:txBody>
      </p:sp>
    </p:spTree>
    <p:extLst>
      <p:ext uri="{BB962C8B-B14F-4D97-AF65-F5344CB8AC3E}">
        <p14:creationId xmlns:p14="http://schemas.microsoft.com/office/powerpoint/2010/main" val="3745283578"/>
      </p:ext>
    </p:extLst>
  </p:cSld>
  <p:clrMapOvr>
    <a:masterClrMapping/>
  </p:clrMapOvr>
  <p:extLst>
    <p:ext uri="{DCECCB84-F9BA-43D5-87BE-67443E8EF086}">
      <p15:sldGuideLst xmlns:p15="http://schemas.microsoft.com/office/powerpoint/2012/main"/>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Full Photo">
    <p:spTree>
      <p:nvGrpSpPr>
        <p:cNvPr id="1" name=""/>
        <p:cNvGrpSpPr/>
        <p:nvPr/>
      </p:nvGrpSpPr>
      <p:grpSpPr>
        <a:xfrm>
          <a:off x="0" y="0"/>
          <a:ext cx="0" cy="0"/>
          <a:chOff x="0" y="0"/>
          <a:chExt cx="0" cy="0"/>
        </a:xfrm>
      </p:grpSpPr>
      <p:sp>
        <p:nvSpPr>
          <p:cNvPr id="13" name="Picture Placeholder 12"/>
          <p:cNvSpPr>
            <a:spLocks noGrp="1"/>
          </p:cNvSpPr>
          <p:nvPr>
            <p:ph type="pic" sz="quarter" idx="10"/>
          </p:nvPr>
        </p:nvSpPr>
        <p:spPr>
          <a:xfrm>
            <a:off x="0" y="1"/>
            <a:ext cx="12192000" cy="6675476"/>
          </a:xfrm>
          <a:prstGeom prst="rect">
            <a:avLst/>
          </a:prstGeom>
        </p:spPr>
        <p:txBody>
          <a:bodyPr anchor="t"/>
          <a:lstStyle/>
          <a:p>
            <a:r>
              <a:rPr lang="en-US" dirty="0"/>
              <a:t>Click icon to add picture</a:t>
            </a:r>
          </a:p>
        </p:txBody>
      </p:sp>
      <p:sp>
        <p:nvSpPr>
          <p:cNvPr id="5" name="Slide Number Placeholder 7"/>
          <p:cNvSpPr txBox="1">
            <a:spLocks/>
          </p:cNvSpPr>
          <p:nvPr/>
        </p:nvSpPr>
        <p:spPr>
          <a:xfrm>
            <a:off x="192873" y="6432186"/>
            <a:ext cx="2844800" cy="365125"/>
          </a:xfrm>
          <a:prstGeom prst="rect">
            <a:avLst/>
          </a:prstGeom>
        </p:spPr>
        <p:txBody>
          <a:bodyPr vert="horz" lIns="121920" tIns="60960" rIns="121920" bIns="60960" rtlCol="0" anchor="ctr"/>
          <a:lstStyle>
            <a:defPPr>
              <a:defRPr lang="en-US"/>
            </a:defPPr>
            <a:lvl1pPr marL="0" algn="l" defTabSz="457200" rtl="0" eaLnBrk="1" latinLnBrk="0" hangingPunct="1">
              <a:defRPr sz="1200" kern="1200">
                <a:solidFill>
                  <a:srgbClr val="FFFFFE"/>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B6C6909-76DB-DD44-B40F-DC1AA2F0D687}" type="slidenum">
              <a:rPr lang="en-US" sz="1600" smtClean="0"/>
              <a:pPr/>
              <a:t>‹#›</a:t>
            </a:fld>
            <a:endParaRPr lang="en-US" sz="1600" dirty="0"/>
          </a:p>
        </p:txBody>
      </p:sp>
      <p:pic>
        <p:nvPicPr>
          <p:cNvPr id="14" name="Picture 13" descr="Bottom Gradient Bar.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79" y="6675478"/>
            <a:ext cx="12216384" cy="203605"/>
          </a:xfrm>
          <a:prstGeom prst="rect">
            <a:avLst/>
          </a:prstGeom>
        </p:spPr>
      </p:pic>
      <p:sp>
        <p:nvSpPr>
          <p:cNvPr id="17" name="Title 4"/>
          <p:cNvSpPr>
            <a:spLocks noGrp="1"/>
          </p:cNvSpPr>
          <p:nvPr>
            <p:ph type="title"/>
          </p:nvPr>
        </p:nvSpPr>
        <p:spPr>
          <a:xfrm>
            <a:off x="643467" y="1460500"/>
            <a:ext cx="10634133" cy="1143000"/>
          </a:xfrm>
          <a:prstGeom prst="rect">
            <a:avLst/>
          </a:prstGeom>
        </p:spPr>
        <p:txBody>
          <a:bodyPr vert="horz"/>
          <a:lstStyle>
            <a:lvl1pPr>
              <a:lnSpc>
                <a:spcPct val="90000"/>
              </a:lnSpc>
              <a:defRPr b="1">
                <a:solidFill>
                  <a:srgbClr val="FFFFFF"/>
                </a:solidFill>
              </a:defRPr>
            </a:lvl1pPr>
          </a:lstStyle>
          <a:p>
            <a:r>
              <a:rPr lang="en-US"/>
              <a:t>Click to edit Master title style</a:t>
            </a:r>
          </a:p>
        </p:txBody>
      </p:sp>
    </p:spTree>
    <p:extLst>
      <p:ext uri="{BB962C8B-B14F-4D97-AF65-F5344CB8AC3E}">
        <p14:creationId xmlns:p14="http://schemas.microsoft.com/office/powerpoint/2010/main" val="2545567904"/>
      </p:ext>
    </p:extLst>
  </p:cSld>
  <p:clrMapOvr>
    <a:masterClrMapping/>
  </p:clrMapOvr>
  <p:extLst>
    <p:ext uri="{DCECCB84-F9BA-43D5-87BE-67443E8EF086}">
      <p15:sldGuideLst xmlns:p15="http://schemas.microsoft.com/office/powerpoint/2012/main"/>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Title Slide">
    <p:bg>
      <p:bgRef idx="1001">
        <a:schemeClr val="bg1"/>
      </p:bgRef>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7" name="Title 6"/>
          <p:cNvSpPr>
            <a:spLocks noGrp="1"/>
          </p:cNvSpPr>
          <p:nvPr>
            <p:ph type="title"/>
          </p:nvPr>
        </p:nvSpPr>
        <p:spPr>
          <a:xfrm>
            <a:off x="609600" y="457200"/>
            <a:ext cx="10972800" cy="533400"/>
          </a:xfrm>
        </p:spPr>
        <p:txBody>
          <a:bodyPr/>
          <a:lstStyle>
            <a:lvl1pPr>
              <a:defRPr sz="3200" baseline="0"/>
            </a:lvl1pPr>
          </a:lstStyle>
          <a:p>
            <a:r>
              <a:rPr lang="en-US" dirty="0"/>
              <a:t>Click to edit Master title style</a:t>
            </a:r>
          </a:p>
        </p:txBody>
      </p:sp>
    </p:spTree>
    <p:extLst>
      <p:ext uri="{BB962C8B-B14F-4D97-AF65-F5344CB8AC3E}">
        <p14:creationId xmlns:p14="http://schemas.microsoft.com/office/powerpoint/2010/main" val="3183066935"/>
      </p:ext>
    </p:extLst>
  </p:cSld>
  <p:clrMapOvr>
    <a:overrideClrMapping bg1="lt1" tx1="dk1" bg2="lt2" tx2="dk2" accent1="accent1" accent2="accent2" accent3="accent3" accent4="accent4" accent5="accent5" accent6="accent6" hlink="hlink" folHlink="folHlink"/>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9"/>
          <p:cNvSpPr>
            <a:spLocks noGrp="1"/>
          </p:cNvSpPr>
          <p:nvPr>
            <p:ph type="dt" sz="half" idx="10"/>
          </p:nvPr>
        </p:nvSpPr>
        <p:spPr/>
        <p:txBody>
          <a:bodyPr/>
          <a:lstStyle>
            <a:lvl1pPr>
              <a:defRPr/>
            </a:lvl1pPr>
          </a:lstStyle>
          <a:p>
            <a:fld id="{B0F76EF8-0209-C949-9DAA-A21557B1487A}" type="datetimeFigureOut">
              <a:rPr lang="en-US" smtClean="0">
                <a:latin typeface="Constantia"/>
              </a:rPr>
              <a:pPr/>
              <a:t>8/16/2022</a:t>
            </a:fld>
            <a:endParaRPr lang="en-US" dirty="0">
              <a:latin typeface="Constantia"/>
            </a:endParaRPr>
          </a:p>
        </p:txBody>
      </p:sp>
      <p:sp>
        <p:nvSpPr>
          <p:cNvPr id="4" name="Footer Placeholder 21"/>
          <p:cNvSpPr>
            <a:spLocks noGrp="1"/>
          </p:cNvSpPr>
          <p:nvPr>
            <p:ph type="ftr" sz="quarter" idx="11"/>
          </p:nvPr>
        </p:nvSpPr>
        <p:spPr/>
        <p:txBody>
          <a:bodyPr/>
          <a:lstStyle>
            <a:lvl1pPr>
              <a:defRPr/>
            </a:lvl1pPr>
          </a:lstStyle>
          <a:p>
            <a:endParaRPr lang="en-US" dirty="0">
              <a:solidFill>
                <a:srgbClr val="2F5897">
                  <a:shade val="90000"/>
                </a:srgbClr>
              </a:solidFill>
            </a:endParaRPr>
          </a:p>
        </p:txBody>
      </p:sp>
      <p:sp>
        <p:nvSpPr>
          <p:cNvPr id="5" name="Slide Number Placeholder 17"/>
          <p:cNvSpPr>
            <a:spLocks noGrp="1"/>
          </p:cNvSpPr>
          <p:nvPr>
            <p:ph type="sldNum" sz="quarter" idx="12"/>
          </p:nvPr>
        </p:nvSpPr>
        <p:spPr/>
        <p:txBody>
          <a:bodyPr/>
          <a:lstStyle>
            <a:lvl1pPr>
              <a:defRPr/>
            </a:lvl1pPr>
          </a:lstStyle>
          <a:p>
            <a:fld id="{1A984B47-0E05-734E-BA01-58F1CC94543B}" type="slidenum">
              <a:rPr lang="en-US" smtClean="0">
                <a:latin typeface="Constantia"/>
              </a:rPr>
              <a:pPr/>
              <a:t>‹#›</a:t>
            </a:fld>
            <a:endParaRPr lang="en-US" dirty="0">
              <a:latin typeface="Constantia"/>
            </a:endParaRPr>
          </a:p>
        </p:txBody>
      </p:sp>
    </p:spTree>
    <p:extLst>
      <p:ext uri="{BB962C8B-B14F-4D97-AF65-F5344CB8AC3E}">
        <p14:creationId xmlns:p14="http://schemas.microsoft.com/office/powerpoint/2010/main" val="12256027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1F9DC05-472A-4664-AA2D-65B7A2B8DF90}"/>
              </a:ext>
            </a:extLst>
          </p:cNvPr>
          <p:cNvSpPr>
            <a:spLocks noGrp="1"/>
          </p:cNvSpPr>
          <p:nvPr>
            <p:ph type="dt" sz="half" idx="10"/>
          </p:nvPr>
        </p:nvSpPr>
        <p:spPr/>
        <p:txBody>
          <a:bodyPr/>
          <a:lstStyle/>
          <a:p>
            <a:fld id="{3FF0C18A-4C29-4697-9CC7-DD271098DDF9}" type="datetimeFigureOut">
              <a:rPr lang="en-US" smtClean="0"/>
              <a:t>8/16/2022</a:t>
            </a:fld>
            <a:endParaRPr lang="en-US" dirty="0"/>
          </a:p>
        </p:txBody>
      </p:sp>
      <p:sp>
        <p:nvSpPr>
          <p:cNvPr id="3" name="Footer Placeholder 2">
            <a:extLst>
              <a:ext uri="{FF2B5EF4-FFF2-40B4-BE49-F238E27FC236}">
                <a16:creationId xmlns:a16="http://schemas.microsoft.com/office/drawing/2014/main" id="{F761C356-BD33-4C6A-9923-7616DED45D3A}"/>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9FB34D9E-03AC-4B28-AA11-920D94B3FBDE}"/>
              </a:ext>
            </a:extLst>
          </p:cNvPr>
          <p:cNvSpPr>
            <a:spLocks noGrp="1"/>
          </p:cNvSpPr>
          <p:nvPr>
            <p:ph type="sldNum" sz="quarter" idx="12"/>
          </p:nvPr>
        </p:nvSpPr>
        <p:spPr/>
        <p:txBody>
          <a:bodyPr/>
          <a:lstStyle/>
          <a:p>
            <a:fld id="{D0A229F5-FFF0-4246-8224-30069D4A7BA3}" type="slidenum">
              <a:rPr lang="en-US" smtClean="0"/>
              <a:t>‹#›</a:t>
            </a:fld>
            <a:endParaRPr lang="en-US" dirty="0"/>
          </a:p>
        </p:txBody>
      </p:sp>
    </p:spTree>
    <p:extLst>
      <p:ext uri="{BB962C8B-B14F-4D97-AF65-F5344CB8AC3E}">
        <p14:creationId xmlns:p14="http://schemas.microsoft.com/office/powerpoint/2010/main" val="97686024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baseline="0">
                <a:latin typeface="Arial" pitchFamily="34" charset="0"/>
                <a:cs typeface="Arial"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fld id="{B0F76EF8-0209-C949-9DAA-A21557B1487A}" type="datetimeFigureOut">
              <a:rPr lang="en-US" smtClean="0">
                <a:latin typeface="Constantia"/>
              </a:rPr>
              <a:pPr/>
              <a:t>8/16/2022</a:t>
            </a:fld>
            <a:endParaRPr lang="en-US" dirty="0">
              <a:latin typeface="Constantia"/>
            </a:endParaRPr>
          </a:p>
        </p:txBody>
      </p:sp>
      <p:sp>
        <p:nvSpPr>
          <p:cNvPr id="6" name="Footer Placeholder 4"/>
          <p:cNvSpPr>
            <a:spLocks noGrp="1"/>
          </p:cNvSpPr>
          <p:nvPr>
            <p:ph type="ftr" sz="quarter" idx="11"/>
          </p:nvPr>
        </p:nvSpPr>
        <p:spPr/>
        <p:txBody>
          <a:bodyPr/>
          <a:lstStyle>
            <a:lvl1pPr>
              <a:defRPr/>
            </a:lvl1pPr>
          </a:lstStyle>
          <a:p>
            <a:endParaRPr lang="en-US" dirty="0">
              <a:solidFill>
                <a:srgbClr val="2F5897">
                  <a:shade val="90000"/>
                </a:srgbClr>
              </a:solidFill>
            </a:endParaRPr>
          </a:p>
        </p:txBody>
      </p:sp>
      <p:sp>
        <p:nvSpPr>
          <p:cNvPr id="7" name="Slide Number Placeholder 5"/>
          <p:cNvSpPr>
            <a:spLocks noGrp="1"/>
          </p:cNvSpPr>
          <p:nvPr>
            <p:ph type="sldNum" sz="quarter" idx="12"/>
          </p:nvPr>
        </p:nvSpPr>
        <p:spPr/>
        <p:txBody>
          <a:bodyPr/>
          <a:lstStyle>
            <a:lvl1pPr>
              <a:defRPr/>
            </a:lvl1pPr>
          </a:lstStyle>
          <a:p>
            <a:fld id="{1A984B47-0E05-734E-BA01-58F1CC94543B}" type="slidenum">
              <a:rPr lang="en-US" smtClean="0">
                <a:latin typeface="Constantia"/>
              </a:rPr>
              <a:pPr/>
              <a:t>‹#›</a:t>
            </a:fld>
            <a:endParaRPr lang="en-US" dirty="0">
              <a:latin typeface="Constantia"/>
            </a:endParaRPr>
          </a:p>
        </p:txBody>
      </p:sp>
    </p:spTree>
    <p:extLst>
      <p:ext uri="{BB962C8B-B14F-4D97-AF65-F5344CB8AC3E}">
        <p14:creationId xmlns:p14="http://schemas.microsoft.com/office/powerpoint/2010/main" val="209604293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36523"/>
            <a:ext cx="10972800" cy="873471"/>
          </a:xfrm>
        </p:spPr>
        <p:txBody>
          <a:bodyPr>
            <a:normAutofit/>
          </a:bodyPr>
          <a:lstStyle>
            <a:lvl1pPr>
              <a:defRPr sz="3200" baseline="0"/>
            </a:lvl1pPr>
          </a:lstStyle>
          <a:p>
            <a:r>
              <a:rPr lang="en-US" dirty="0"/>
              <a:t>Click to edit Master title style</a:t>
            </a:r>
          </a:p>
        </p:txBody>
      </p:sp>
      <p:sp>
        <p:nvSpPr>
          <p:cNvPr id="3" name="Content Placeholder 2"/>
          <p:cNvSpPr>
            <a:spLocks noGrp="1"/>
          </p:cNvSpPr>
          <p:nvPr>
            <p:ph sz="half" idx="1"/>
          </p:nvPr>
        </p:nvSpPr>
        <p:spPr>
          <a:xfrm>
            <a:off x="609600" y="1238442"/>
            <a:ext cx="5384800" cy="4434840"/>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238442"/>
            <a:ext cx="5384800" cy="4434840"/>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9"/>
          <p:cNvSpPr>
            <a:spLocks noGrp="1"/>
          </p:cNvSpPr>
          <p:nvPr>
            <p:ph type="dt" sz="half" idx="10"/>
          </p:nvPr>
        </p:nvSpPr>
        <p:spPr/>
        <p:txBody>
          <a:bodyPr/>
          <a:lstStyle>
            <a:lvl1pPr>
              <a:defRPr/>
            </a:lvl1pPr>
          </a:lstStyle>
          <a:p>
            <a:fld id="{B0F76EF8-0209-C949-9DAA-A21557B1487A}" type="datetimeFigureOut">
              <a:rPr lang="en-US" smtClean="0">
                <a:latin typeface="Constantia"/>
              </a:rPr>
              <a:pPr/>
              <a:t>8/16/2022</a:t>
            </a:fld>
            <a:endParaRPr lang="en-US" dirty="0">
              <a:latin typeface="Constantia"/>
            </a:endParaRPr>
          </a:p>
        </p:txBody>
      </p:sp>
      <p:sp>
        <p:nvSpPr>
          <p:cNvPr id="6" name="Footer Placeholder 21"/>
          <p:cNvSpPr>
            <a:spLocks noGrp="1"/>
          </p:cNvSpPr>
          <p:nvPr>
            <p:ph type="ftr" sz="quarter" idx="11"/>
          </p:nvPr>
        </p:nvSpPr>
        <p:spPr/>
        <p:txBody>
          <a:bodyPr/>
          <a:lstStyle>
            <a:lvl1pPr>
              <a:defRPr/>
            </a:lvl1pPr>
          </a:lstStyle>
          <a:p>
            <a:endParaRPr lang="en-US" dirty="0">
              <a:solidFill>
                <a:srgbClr val="2F5897">
                  <a:shade val="90000"/>
                </a:srgbClr>
              </a:solidFill>
            </a:endParaRPr>
          </a:p>
        </p:txBody>
      </p:sp>
      <p:sp>
        <p:nvSpPr>
          <p:cNvPr id="7" name="Slide Number Placeholder 17"/>
          <p:cNvSpPr>
            <a:spLocks noGrp="1"/>
          </p:cNvSpPr>
          <p:nvPr>
            <p:ph type="sldNum" sz="quarter" idx="12"/>
          </p:nvPr>
        </p:nvSpPr>
        <p:spPr/>
        <p:txBody>
          <a:bodyPr/>
          <a:lstStyle>
            <a:lvl1pPr>
              <a:defRPr/>
            </a:lvl1pPr>
          </a:lstStyle>
          <a:p>
            <a:fld id="{1A984B47-0E05-734E-BA01-58F1CC94543B}" type="slidenum">
              <a:rPr lang="en-US" smtClean="0">
                <a:latin typeface="Constantia"/>
              </a:rPr>
              <a:pPr/>
              <a:t>‹#›</a:t>
            </a:fld>
            <a:endParaRPr lang="en-US" dirty="0">
              <a:latin typeface="Constantia"/>
            </a:endParaRPr>
          </a:p>
        </p:txBody>
      </p:sp>
    </p:spTree>
    <p:extLst>
      <p:ext uri="{BB962C8B-B14F-4D97-AF65-F5344CB8AC3E}">
        <p14:creationId xmlns:p14="http://schemas.microsoft.com/office/powerpoint/2010/main" val="205412787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10972800" cy="1143000"/>
          </a:xfrm>
        </p:spPr>
        <p:txBody>
          <a:bodyPr>
            <a:normAutofit/>
          </a:bodyPr>
          <a:lstStyle>
            <a:lvl1pPr>
              <a:defRPr sz="3200" baseline="0"/>
            </a:lvl1pPr>
          </a:lstStyle>
          <a:p>
            <a:r>
              <a:rPr lang="en-US" dirty="0"/>
              <a:t>Click to edit Master title style</a:t>
            </a:r>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9"/>
          <p:cNvSpPr>
            <a:spLocks noGrp="1"/>
          </p:cNvSpPr>
          <p:nvPr>
            <p:ph type="dt" sz="half" idx="10"/>
          </p:nvPr>
        </p:nvSpPr>
        <p:spPr/>
        <p:txBody>
          <a:bodyPr/>
          <a:lstStyle>
            <a:lvl1pPr>
              <a:defRPr/>
            </a:lvl1pPr>
          </a:lstStyle>
          <a:p>
            <a:fld id="{B0F76EF8-0209-C949-9DAA-A21557B1487A}" type="datetimeFigureOut">
              <a:rPr lang="en-US" smtClean="0">
                <a:latin typeface="Constantia"/>
              </a:rPr>
              <a:pPr/>
              <a:t>8/16/2022</a:t>
            </a:fld>
            <a:endParaRPr lang="en-US" dirty="0">
              <a:latin typeface="Constantia"/>
            </a:endParaRPr>
          </a:p>
        </p:txBody>
      </p:sp>
      <p:sp>
        <p:nvSpPr>
          <p:cNvPr id="8" name="Footer Placeholder 21"/>
          <p:cNvSpPr>
            <a:spLocks noGrp="1"/>
          </p:cNvSpPr>
          <p:nvPr>
            <p:ph type="ftr" sz="quarter" idx="11"/>
          </p:nvPr>
        </p:nvSpPr>
        <p:spPr/>
        <p:txBody>
          <a:bodyPr/>
          <a:lstStyle>
            <a:lvl1pPr>
              <a:defRPr/>
            </a:lvl1pPr>
          </a:lstStyle>
          <a:p>
            <a:endParaRPr lang="en-US" dirty="0">
              <a:solidFill>
                <a:srgbClr val="2F5897">
                  <a:shade val="90000"/>
                </a:srgbClr>
              </a:solidFill>
            </a:endParaRPr>
          </a:p>
        </p:txBody>
      </p:sp>
      <p:sp>
        <p:nvSpPr>
          <p:cNvPr id="9" name="Slide Number Placeholder 17"/>
          <p:cNvSpPr>
            <a:spLocks noGrp="1"/>
          </p:cNvSpPr>
          <p:nvPr>
            <p:ph type="sldNum" sz="quarter" idx="12"/>
          </p:nvPr>
        </p:nvSpPr>
        <p:spPr/>
        <p:txBody>
          <a:bodyPr/>
          <a:lstStyle>
            <a:lvl1pPr>
              <a:defRPr/>
            </a:lvl1pPr>
          </a:lstStyle>
          <a:p>
            <a:fld id="{1A984B47-0E05-734E-BA01-58F1CC94543B}" type="slidenum">
              <a:rPr lang="en-US" smtClean="0">
                <a:latin typeface="Constantia"/>
              </a:rPr>
              <a:pPr/>
              <a:t>‹#›</a:t>
            </a:fld>
            <a:endParaRPr lang="en-US" dirty="0">
              <a:latin typeface="Constantia"/>
            </a:endParaRPr>
          </a:p>
        </p:txBody>
      </p:sp>
    </p:spTree>
    <p:extLst>
      <p:ext uri="{BB962C8B-B14F-4D97-AF65-F5344CB8AC3E}">
        <p14:creationId xmlns:p14="http://schemas.microsoft.com/office/powerpoint/2010/main" val="356160139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110744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4400" b="0">
                <a:ln>
                  <a:noFill/>
                </a:ln>
                <a:solidFill>
                  <a:schemeClr val="tx2"/>
                </a:solidFill>
                <a:effectLst/>
                <a:latin typeface="Arial" pitchFamily="34" charset="0"/>
                <a:ea typeface="+mj-ea"/>
                <a:cs typeface="Arial" pitchFamily="34" charset="0"/>
              </a:defRPr>
            </a:lvl1pPr>
          </a:lstStyle>
          <a:p>
            <a:r>
              <a:rPr lang="en-US"/>
              <a:t>Click to edit Master title style</a:t>
            </a:r>
            <a:endParaRPr lang="en-US" dirty="0"/>
          </a:p>
        </p:txBody>
      </p:sp>
      <p:sp>
        <p:nvSpPr>
          <p:cNvPr id="3" name="Date Placeholder 9"/>
          <p:cNvSpPr>
            <a:spLocks noGrp="1"/>
          </p:cNvSpPr>
          <p:nvPr>
            <p:ph type="dt" sz="half" idx="10"/>
          </p:nvPr>
        </p:nvSpPr>
        <p:spPr/>
        <p:txBody>
          <a:bodyPr/>
          <a:lstStyle>
            <a:lvl1pPr>
              <a:defRPr/>
            </a:lvl1pPr>
          </a:lstStyle>
          <a:p>
            <a:fld id="{B0F76EF8-0209-C949-9DAA-A21557B1487A}" type="datetimeFigureOut">
              <a:rPr lang="en-US" smtClean="0">
                <a:latin typeface="Constantia"/>
              </a:rPr>
              <a:pPr/>
              <a:t>8/16/2022</a:t>
            </a:fld>
            <a:endParaRPr lang="en-US" dirty="0">
              <a:latin typeface="Constantia"/>
            </a:endParaRPr>
          </a:p>
        </p:txBody>
      </p:sp>
      <p:sp>
        <p:nvSpPr>
          <p:cNvPr id="4" name="Footer Placeholder 21"/>
          <p:cNvSpPr>
            <a:spLocks noGrp="1"/>
          </p:cNvSpPr>
          <p:nvPr>
            <p:ph type="ftr" sz="quarter" idx="11"/>
          </p:nvPr>
        </p:nvSpPr>
        <p:spPr/>
        <p:txBody>
          <a:bodyPr/>
          <a:lstStyle>
            <a:lvl1pPr>
              <a:defRPr/>
            </a:lvl1pPr>
          </a:lstStyle>
          <a:p>
            <a:endParaRPr lang="en-US" dirty="0">
              <a:solidFill>
                <a:srgbClr val="2F5897">
                  <a:shade val="90000"/>
                </a:srgbClr>
              </a:solidFill>
            </a:endParaRPr>
          </a:p>
        </p:txBody>
      </p:sp>
      <p:sp>
        <p:nvSpPr>
          <p:cNvPr id="5" name="Slide Number Placeholder 17"/>
          <p:cNvSpPr>
            <a:spLocks noGrp="1"/>
          </p:cNvSpPr>
          <p:nvPr>
            <p:ph type="sldNum" sz="quarter" idx="12"/>
          </p:nvPr>
        </p:nvSpPr>
        <p:spPr/>
        <p:txBody>
          <a:bodyPr/>
          <a:lstStyle>
            <a:lvl1pPr>
              <a:defRPr/>
            </a:lvl1pPr>
          </a:lstStyle>
          <a:p>
            <a:fld id="{1A984B47-0E05-734E-BA01-58F1CC94543B}" type="slidenum">
              <a:rPr lang="en-US" smtClean="0">
                <a:latin typeface="Constantia"/>
              </a:rPr>
              <a:pPr/>
              <a:t>‹#›</a:t>
            </a:fld>
            <a:endParaRPr lang="en-US" dirty="0">
              <a:latin typeface="Constantia"/>
            </a:endParaRPr>
          </a:p>
        </p:txBody>
      </p:sp>
    </p:spTree>
    <p:extLst>
      <p:ext uri="{BB962C8B-B14F-4D97-AF65-F5344CB8AC3E}">
        <p14:creationId xmlns:p14="http://schemas.microsoft.com/office/powerpoint/2010/main" val="83717490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fld id="{B0F76EF8-0209-C949-9DAA-A21557B1487A}" type="datetimeFigureOut">
              <a:rPr lang="en-US" smtClean="0">
                <a:latin typeface="Constantia"/>
              </a:rPr>
              <a:pPr/>
              <a:t>8/16/2022</a:t>
            </a:fld>
            <a:endParaRPr lang="en-US" dirty="0">
              <a:latin typeface="Constantia"/>
            </a:endParaRPr>
          </a:p>
        </p:txBody>
      </p:sp>
      <p:sp>
        <p:nvSpPr>
          <p:cNvPr id="3" name="Footer Placeholder 21"/>
          <p:cNvSpPr>
            <a:spLocks noGrp="1"/>
          </p:cNvSpPr>
          <p:nvPr>
            <p:ph type="ftr" sz="quarter" idx="11"/>
          </p:nvPr>
        </p:nvSpPr>
        <p:spPr/>
        <p:txBody>
          <a:bodyPr/>
          <a:lstStyle>
            <a:lvl1pPr>
              <a:defRPr/>
            </a:lvl1pPr>
          </a:lstStyle>
          <a:p>
            <a:endParaRPr lang="en-US" dirty="0">
              <a:solidFill>
                <a:srgbClr val="2F5897">
                  <a:shade val="90000"/>
                </a:srgbClr>
              </a:solidFill>
            </a:endParaRPr>
          </a:p>
        </p:txBody>
      </p:sp>
      <p:sp>
        <p:nvSpPr>
          <p:cNvPr id="4" name="Slide Number Placeholder 17"/>
          <p:cNvSpPr>
            <a:spLocks noGrp="1"/>
          </p:cNvSpPr>
          <p:nvPr>
            <p:ph type="sldNum" sz="quarter" idx="12"/>
          </p:nvPr>
        </p:nvSpPr>
        <p:spPr/>
        <p:txBody>
          <a:bodyPr/>
          <a:lstStyle>
            <a:lvl1pPr>
              <a:defRPr/>
            </a:lvl1pPr>
          </a:lstStyle>
          <a:p>
            <a:fld id="{1A984B47-0E05-734E-BA01-58F1CC94543B}" type="slidenum">
              <a:rPr lang="en-US" smtClean="0">
                <a:latin typeface="Constantia"/>
              </a:rPr>
              <a:pPr/>
              <a:t>‹#›</a:t>
            </a:fld>
            <a:endParaRPr lang="en-US" dirty="0">
              <a:latin typeface="Constantia"/>
            </a:endParaRPr>
          </a:p>
        </p:txBody>
      </p:sp>
    </p:spTree>
    <p:extLst>
      <p:ext uri="{BB962C8B-B14F-4D97-AF65-F5344CB8AC3E}">
        <p14:creationId xmlns:p14="http://schemas.microsoft.com/office/powerpoint/2010/main" val="166421761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dirty="0"/>
              <a:t>Click to edit Master title style</a:t>
            </a:r>
          </a:p>
        </p:txBody>
      </p:sp>
      <p:sp>
        <p:nvSpPr>
          <p:cNvPr id="3" name="Date Placeholder 9"/>
          <p:cNvSpPr>
            <a:spLocks noGrp="1"/>
          </p:cNvSpPr>
          <p:nvPr>
            <p:ph type="dt" sz="half" idx="10"/>
          </p:nvPr>
        </p:nvSpPr>
        <p:spPr/>
        <p:txBody>
          <a:bodyPr/>
          <a:lstStyle>
            <a:lvl1pPr>
              <a:defRPr/>
            </a:lvl1pPr>
          </a:lstStyle>
          <a:p>
            <a:fld id="{B0F76EF8-0209-C949-9DAA-A21557B1487A}" type="datetimeFigureOut">
              <a:rPr lang="en-US" smtClean="0">
                <a:latin typeface="Constantia"/>
              </a:rPr>
              <a:pPr/>
              <a:t>8/16/2022</a:t>
            </a:fld>
            <a:endParaRPr lang="en-US" dirty="0">
              <a:latin typeface="Constantia"/>
            </a:endParaRPr>
          </a:p>
        </p:txBody>
      </p:sp>
      <p:sp>
        <p:nvSpPr>
          <p:cNvPr id="4" name="Footer Placeholder 21"/>
          <p:cNvSpPr>
            <a:spLocks noGrp="1"/>
          </p:cNvSpPr>
          <p:nvPr>
            <p:ph type="ftr" sz="quarter" idx="11"/>
          </p:nvPr>
        </p:nvSpPr>
        <p:spPr/>
        <p:txBody>
          <a:bodyPr/>
          <a:lstStyle>
            <a:lvl1pPr>
              <a:defRPr/>
            </a:lvl1pPr>
          </a:lstStyle>
          <a:p>
            <a:endParaRPr lang="en-US" dirty="0">
              <a:solidFill>
                <a:srgbClr val="2F5897">
                  <a:shade val="90000"/>
                </a:srgbClr>
              </a:solidFill>
            </a:endParaRPr>
          </a:p>
        </p:txBody>
      </p:sp>
      <p:sp>
        <p:nvSpPr>
          <p:cNvPr id="5" name="Slide Number Placeholder 17"/>
          <p:cNvSpPr>
            <a:spLocks noGrp="1"/>
          </p:cNvSpPr>
          <p:nvPr>
            <p:ph type="sldNum" sz="quarter" idx="12"/>
          </p:nvPr>
        </p:nvSpPr>
        <p:spPr/>
        <p:txBody>
          <a:bodyPr/>
          <a:lstStyle>
            <a:lvl1pPr>
              <a:defRPr/>
            </a:lvl1pPr>
          </a:lstStyle>
          <a:p>
            <a:fld id="{1A984B47-0E05-734E-BA01-58F1CC94543B}" type="slidenum">
              <a:rPr lang="en-US" smtClean="0">
                <a:latin typeface="Constantia"/>
              </a:rPr>
              <a:pPr/>
              <a:t>‹#›</a:t>
            </a:fld>
            <a:endParaRPr lang="en-US" dirty="0">
              <a:latin typeface="Constantia"/>
            </a:endParaRPr>
          </a:p>
        </p:txBody>
      </p:sp>
      <p:pic>
        <p:nvPicPr>
          <p:cNvPr id="6" name="Picture 9" descr="ESAC Inc Logo_July_2010"/>
          <p:cNvPicPr>
            <a:picLocks noChangeAspect="1" noChangeArrowheads="1"/>
          </p:cNvPicPr>
          <p:nvPr/>
        </p:nvPicPr>
        <p:blipFill>
          <a:blip r:embed="rId2" cstate="print"/>
          <a:srcRect/>
          <a:stretch>
            <a:fillRect/>
          </a:stretch>
        </p:blipFill>
        <p:spPr bwMode="auto">
          <a:xfrm>
            <a:off x="9448800" y="6096001"/>
            <a:ext cx="2218267" cy="619125"/>
          </a:xfrm>
          <a:prstGeom prst="rect">
            <a:avLst/>
          </a:prstGeom>
          <a:noFill/>
          <a:ln w="9525">
            <a:noFill/>
            <a:miter lim="800000"/>
            <a:headEnd/>
            <a:tailEnd/>
          </a:ln>
        </p:spPr>
      </p:pic>
    </p:spTree>
    <p:extLst>
      <p:ext uri="{BB962C8B-B14F-4D97-AF65-F5344CB8AC3E}">
        <p14:creationId xmlns:p14="http://schemas.microsoft.com/office/powerpoint/2010/main" val="184101761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a:noAutofit/>
          </a:bodyPr>
          <a:lstStyle>
            <a:lvl1pPr algn="l" rtl="0">
              <a:spcBef>
                <a:spcPct val="0"/>
              </a:spcBef>
              <a:buNone/>
              <a:defRPr sz="2600" b="0">
                <a:ln>
                  <a:noFill/>
                </a:ln>
                <a:solidFill>
                  <a:schemeClr val="tx2"/>
                </a:solidFill>
                <a:effectLst/>
                <a:latin typeface="Arial" pitchFamily="34" charset="0"/>
                <a:ea typeface="+mj-ea"/>
                <a:cs typeface="Arial" pitchFamily="34" charset="0"/>
              </a:defRPr>
            </a:lvl1pPr>
          </a:lstStyle>
          <a:p>
            <a:r>
              <a:rPr lang="en-US"/>
              <a:t>Click to edit Master title style</a:t>
            </a:r>
            <a:endParaRPr lang="en-US" dirty="0"/>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a:t>Click to edit Master text styles</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9"/>
          <p:cNvSpPr>
            <a:spLocks noGrp="1"/>
          </p:cNvSpPr>
          <p:nvPr>
            <p:ph type="dt" sz="half" idx="10"/>
          </p:nvPr>
        </p:nvSpPr>
        <p:spPr/>
        <p:txBody>
          <a:bodyPr/>
          <a:lstStyle>
            <a:lvl1pPr>
              <a:defRPr/>
            </a:lvl1pPr>
          </a:lstStyle>
          <a:p>
            <a:fld id="{B0F76EF8-0209-C949-9DAA-A21557B1487A}" type="datetimeFigureOut">
              <a:rPr lang="en-US" smtClean="0">
                <a:latin typeface="Constantia"/>
              </a:rPr>
              <a:pPr/>
              <a:t>8/16/2022</a:t>
            </a:fld>
            <a:endParaRPr lang="en-US" dirty="0">
              <a:latin typeface="Constantia"/>
            </a:endParaRPr>
          </a:p>
        </p:txBody>
      </p:sp>
      <p:sp>
        <p:nvSpPr>
          <p:cNvPr id="6" name="Footer Placeholder 21"/>
          <p:cNvSpPr>
            <a:spLocks noGrp="1"/>
          </p:cNvSpPr>
          <p:nvPr>
            <p:ph type="ftr" sz="quarter" idx="11"/>
          </p:nvPr>
        </p:nvSpPr>
        <p:spPr/>
        <p:txBody>
          <a:bodyPr/>
          <a:lstStyle>
            <a:lvl1pPr>
              <a:defRPr/>
            </a:lvl1pPr>
          </a:lstStyle>
          <a:p>
            <a:endParaRPr lang="en-US" dirty="0">
              <a:solidFill>
                <a:srgbClr val="2F5897">
                  <a:shade val="90000"/>
                </a:srgbClr>
              </a:solidFill>
            </a:endParaRPr>
          </a:p>
        </p:txBody>
      </p:sp>
      <p:sp>
        <p:nvSpPr>
          <p:cNvPr id="7" name="Slide Number Placeholder 17"/>
          <p:cNvSpPr>
            <a:spLocks noGrp="1"/>
          </p:cNvSpPr>
          <p:nvPr>
            <p:ph type="sldNum" sz="quarter" idx="12"/>
          </p:nvPr>
        </p:nvSpPr>
        <p:spPr/>
        <p:txBody>
          <a:bodyPr/>
          <a:lstStyle>
            <a:lvl1pPr>
              <a:defRPr/>
            </a:lvl1pPr>
          </a:lstStyle>
          <a:p>
            <a:fld id="{1A984B47-0E05-734E-BA01-58F1CC94543B}" type="slidenum">
              <a:rPr lang="en-US" smtClean="0">
                <a:latin typeface="Constantia"/>
              </a:rPr>
              <a:pPr/>
              <a:t>‹#›</a:t>
            </a:fld>
            <a:endParaRPr lang="en-US" dirty="0">
              <a:latin typeface="Constantia"/>
            </a:endParaRPr>
          </a:p>
        </p:txBody>
      </p:sp>
    </p:spTree>
    <p:extLst>
      <p:ext uri="{BB962C8B-B14F-4D97-AF65-F5344CB8AC3E}">
        <p14:creationId xmlns:p14="http://schemas.microsoft.com/office/powerpoint/2010/main" val="374734909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13"/>
          <p:cNvSpPr>
            <a:spLocks/>
          </p:cNvSpPr>
          <p:nvPr/>
        </p:nvSpPr>
        <p:spPr bwMode="auto">
          <a:xfrm rot="420000" flipV="1">
            <a:off x="4220633" y="1108075"/>
            <a:ext cx="7010400" cy="4114800"/>
          </a:xfrm>
          <a:custGeom>
            <a:avLst/>
            <a:gdLst>
              <a:gd name="T0" fmla="*/ 0 w 5257800"/>
              <a:gd name="T1" fmla="*/ 0 h 4114800"/>
              <a:gd name="T2" fmla="*/ 5107772 w 5257800"/>
              <a:gd name="T3" fmla="*/ 0 h 4114800"/>
              <a:gd name="T4" fmla="*/ 5257800 w 5257800"/>
              <a:gd name="T5" fmla="*/ 150026 h 4114800"/>
              <a:gd name="T6" fmla="*/ 5257800 w 5257800"/>
              <a:gd name="T7" fmla="*/ 4114800 h 4114800"/>
              <a:gd name="T8" fmla="*/ 0 w 5257800"/>
              <a:gd name="T9" fmla="*/ 4114800 h 4114800"/>
              <a:gd name="T10" fmla="*/ 0 w 5257800"/>
              <a:gd name="T11" fmla="*/ 0 h 4114800"/>
              <a:gd name="T12" fmla="*/ 0 w 5257800"/>
              <a:gd name="T13" fmla="*/ 0 h 4114800"/>
              <a:gd name="T14" fmla="*/ 0 60000 65536"/>
              <a:gd name="T15" fmla="*/ 0 60000 65536"/>
              <a:gd name="T16" fmla="*/ 0 60000 65536"/>
              <a:gd name="T17" fmla="*/ 0 60000 65536"/>
              <a:gd name="T18" fmla="*/ 0 60000 65536"/>
              <a:gd name="T19" fmla="*/ 0 60000 65536"/>
              <a:gd name="T20" fmla="*/ 0 60000 65536"/>
              <a:gd name="T21" fmla="*/ 0 w 5257800"/>
              <a:gd name="T22" fmla="*/ 0 h 4114800"/>
              <a:gd name="T23" fmla="*/ 5257800 w 5257800"/>
              <a:gd name="T24" fmla="*/ 4114800 h 41148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257800" h="4114800">
                <a:moveTo>
                  <a:pt x="0" y="0"/>
                </a:moveTo>
                <a:lnTo>
                  <a:pt x="5107774" y="0"/>
                </a:lnTo>
                <a:lnTo>
                  <a:pt x="5257800" y="150026"/>
                </a:lnTo>
                <a:lnTo>
                  <a:pt x="5257800" y="4114800"/>
                </a:lnTo>
                <a:lnTo>
                  <a:pt x="0" y="4114800"/>
                </a:lnTo>
                <a:lnTo>
                  <a:pt x="0" y="0"/>
                </a:lnTo>
                <a:close/>
              </a:path>
            </a:pathLst>
          </a:custGeom>
          <a:solidFill>
            <a:srgbClr val="FFFFFF"/>
          </a:solidFill>
          <a:ln w="3175" cap="rnd" cmpd="sng">
            <a:solidFill>
              <a:srgbClr val="C0C0C0"/>
            </a:solidFill>
            <a:prstDash val="solid"/>
            <a:round/>
            <a:headEnd/>
            <a:tailEnd/>
          </a:ln>
          <a:effectLst>
            <a:outerShdw dist="38500" dir="7500041" sx="98500" sy="100079" kx="99984" algn="tl" rotWithShape="0">
              <a:srgbClr val="000000">
                <a:alpha val="25000"/>
              </a:srgbClr>
            </a:outerShdw>
          </a:effectLst>
        </p:spPr>
        <p:txBody>
          <a:bodyPr anchor="ctr"/>
          <a:lstStyle/>
          <a:p>
            <a:pPr defTabSz="457200"/>
            <a:endParaRPr lang="en-US" sz="1800" dirty="0">
              <a:solidFill>
                <a:prstClr val="black"/>
              </a:solidFill>
              <a:latin typeface="Constantia"/>
            </a:endParaRPr>
          </a:p>
        </p:txBody>
      </p:sp>
      <p:sp>
        <p:nvSpPr>
          <p:cNvPr id="6" name="Right Triangle 14"/>
          <p:cNvSpPr>
            <a:spLocks noChangeArrowheads="1"/>
          </p:cNvSpPr>
          <p:nvPr/>
        </p:nvSpPr>
        <p:spPr bwMode="auto">
          <a:xfrm rot="420000" flipV="1">
            <a:off x="10672234" y="5359401"/>
            <a:ext cx="207433" cy="155575"/>
          </a:xfrm>
          <a:prstGeom prst="rtTriangle">
            <a:avLst/>
          </a:prstGeom>
          <a:solidFill>
            <a:srgbClr val="FFFFFF"/>
          </a:solidFill>
          <a:ln w="12700">
            <a:solidFill>
              <a:srgbClr val="FFFFFF"/>
            </a:solidFill>
            <a:bevel/>
            <a:headEnd/>
            <a:tailEnd/>
          </a:ln>
          <a:effectLst>
            <a:outerShdw dist="6350" dir="12899787" algn="tl" rotWithShape="0">
              <a:srgbClr val="808080">
                <a:alpha val="46999"/>
              </a:srgbClr>
            </a:outerShdw>
          </a:effectLst>
        </p:spPr>
        <p:txBody>
          <a:bodyPr anchor="ctr"/>
          <a:lstStyle/>
          <a:p>
            <a:pPr algn="ctr" defTabSz="457200"/>
            <a:endParaRPr lang="en-US" sz="1800" dirty="0">
              <a:solidFill>
                <a:srgbClr val="FFFFFF"/>
              </a:solidFill>
              <a:latin typeface="Constantia" pitchFamily="18" charset="0"/>
            </a:endParaRPr>
          </a:p>
        </p:txBody>
      </p:sp>
      <p:sp>
        <p:nvSpPr>
          <p:cNvPr id="7" name="Freeform 6"/>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defTabSz="457200">
              <a:defRPr/>
            </a:pPr>
            <a:endParaRPr lang="en-US" sz="1800" dirty="0">
              <a:solidFill>
                <a:prstClr val="black"/>
              </a:solidFill>
              <a:latin typeface="Constantia"/>
            </a:endParaRPr>
          </a:p>
        </p:txBody>
      </p:sp>
      <p:sp>
        <p:nvSpPr>
          <p:cNvPr id="8" name="Freeform 7"/>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defTabSz="457200">
              <a:defRPr/>
            </a:pPr>
            <a:endParaRPr lang="en-US" sz="1800" dirty="0">
              <a:solidFill>
                <a:prstClr val="black"/>
              </a:solidFill>
              <a:latin typeface="Constantia"/>
            </a:endParaRPr>
          </a:p>
        </p:txBody>
      </p:sp>
      <p:sp>
        <p:nvSpPr>
          <p:cNvPr id="2" name="Title 1"/>
          <p:cNvSpPr>
            <a:spLocks noGrp="1"/>
          </p:cNvSpPr>
          <p:nvPr>
            <p:ph type="title"/>
          </p:nvPr>
        </p:nvSpPr>
        <p:spPr>
          <a:xfrm>
            <a:off x="812800" y="1176997"/>
            <a:ext cx="2950464" cy="1582621"/>
          </a:xfrm>
        </p:spPr>
        <p:txBody>
          <a:bodyPr lIns="45720" rIns="45720" bIns="45720"/>
          <a:lstStyle>
            <a:lvl1pPr algn="l">
              <a:buNone/>
              <a:defRPr sz="2000" b="1">
                <a:solidFill>
                  <a:schemeClr val="tx2"/>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812800" y="2828785"/>
            <a:ext cx="29464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a:t>Click to edit Master text styles</a:t>
            </a:r>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dirty="0"/>
              <a:t>Drag picture to placeholder or click icon to add</a:t>
            </a:r>
          </a:p>
        </p:txBody>
      </p:sp>
      <p:sp>
        <p:nvSpPr>
          <p:cNvPr id="9" name="Date Placeholder 4"/>
          <p:cNvSpPr>
            <a:spLocks noGrp="1"/>
          </p:cNvSpPr>
          <p:nvPr>
            <p:ph type="dt" sz="half" idx="10"/>
          </p:nvPr>
        </p:nvSpPr>
        <p:spPr/>
        <p:txBody>
          <a:bodyPr/>
          <a:lstStyle>
            <a:lvl1pPr>
              <a:defRPr/>
            </a:lvl1pPr>
          </a:lstStyle>
          <a:p>
            <a:fld id="{B0F76EF8-0209-C949-9DAA-A21557B1487A}" type="datetimeFigureOut">
              <a:rPr lang="en-US" smtClean="0">
                <a:latin typeface="Constantia"/>
              </a:rPr>
              <a:pPr/>
              <a:t>8/16/2022</a:t>
            </a:fld>
            <a:endParaRPr lang="en-US" dirty="0">
              <a:latin typeface="Constantia"/>
            </a:endParaRPr>
          </a:p>
        </p:txBody>
      </p:sp>
      <p:sp>
        <p:nvSpPr>
          <p:cNvPr id="10" name="Footer Placeholder 5"/>
          <p:cNvSpPr>
            <a:spLocks noGrp="1"/>
          </p:cNvSpPr>
          <p:nvPr>
            <p:ph type="ftr" sz="quarter" idx="11"/>
          </p:nvPr>
        </p:nvSpPr>
        <p:spPr/>
        <p:txBody>
          <a:bodyPr/>
          <a:lstStyle>
            <a:lvl1pPr>
              <a:defRPr/>
            </a:lvl1pPr>
          </a:lstStyle>
          <a:p>
            <a:endParaRPr lang="en-US" dirty="0">
              <a:solidFill>
                <a:srgbClr val="2F5897">
                  <a:shade val="90000"/>
                </a:srgbClr>
              </a:solidFill>
            </a:endParaRPr>
          </a:p>
        </p:txBody>
      </p:sp>
      <p:sp>
        <p:nvSpPr>
          <p:cNvPr id="11" name="Slide Number Placeholder 6"/>
          <p:cNvSpPr>
            <a:spLocks noGrp="1"/>
          </p:cNvSpPr>
          <p:nvPr>
            <p:ph type="sldNum" sz="quarter" idx="12"/>
          </p:nvPr>
        </p:nvSpPr>
        <p:spPr>
          <a:xfrm>
            <a:off x="10769600" y="6356351"/>
            <a:ext cx="812800" cy="365125"/>
          </a:xfrm>
        </p:spPr>
        <p:txBody>
          <a:bodyPr/>
          <a:lstStyle>
            <a:lvl1pPr>
              <a:defRPr/>
            </a:lvl1pPr>
          </a:lstStyle>
          <a:p>
            <a:fld id="{1A984B47-0E05-734E-BA01-58F1CC94543B}" type="slidenum">
              <a:rPr lang="en-US" smtClean="0">
                <a:latin typeface="Constantia"/>
              </a:rPr>
              <a:pPr/>
              <a:t>‹#›</a:t>
            </a:fld>
            <a:endParaRPr lang="en-US" dirty="0">
              <a:latin typeface="Constantia"/>
            </a:endParaRPr>
          </a:p>
        </p:txBody>
      </p:sp>
      <p:pic>
        <p:nvPicPr>
          <p:cNvPr id="12" name="Picture 9" descr="ESAC Inc Logo_July_2010"/>
          <p:cNvPicPr>
            <a:picLocks noChangeAspect="1" noChangeArrowheads="1"/>
          </p:cNvPicPr>
          <p:nvPr/>
        </p:nvPicPr>
        <p:blipFill>
          <a:blip r:embed="rId2" cstate="print"/>
          <a:srcRect/>
          <a:stretch>
            <a:fillRect/>
          </a:stretch>
        </p:blipFill>
        <p:spPr bwMode="auto">
          <a:xfrm>
            <a:off x="9448800" y="6096001"/>
            <a:ext cx="2218267" cy="619125"/>
          </a:xfrm>
          <a:prstGeom prst="rect">
            <a:avLst/>
          </a:prstGeom>
          <a:noFill/>
          <a:ln w="9525">
            <a:noFill/>
            <a:miter lim="800000"/>
            <a:headEnd/>
            <a:tailEnd/>
          </a:ln>
        </p:spPr>
      </p:pic>
    </p:spTree>
    <p:extLst>
      <p:ext uri="{BB962C8B-B14F-4D97-AF65-F5344CB8AC3E}">
        <p14:creationId xmlns:p14="http://schemas.microsoft.com/office/powerpoint/2010/main" val="244005889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9"/>
          <p:cNvSpPr>
            <a:spLocks noGrp="1"/>
          </p:cNvSpPr>
          <p:nvPr>
            <p:ph type="dt" sz="half" idx="10"/>
          </p:nvPr>
        </p:nvSpPr>
        <p:spPr/>
        <p:txBody>
          <a:bodyPr/>
          <a:lstStyle>
            <a:lvl1pPr>
              <a:defRPr/>
            </a:lvl1pPr>
          </a:lstStyle>
          <a:p>
            <a:fld id="{B0F76EF8-0209-C949-9DAA-A21557B1487A}" type="datetimeFigureOut">
              <a:rPr lang="en-US" smtClean="0">
                <a:latin typeface="Constantia"/>
              </a:rPr>
              <a:pPr/>
              <a:t>8/16/2022</a:t>
            </a:fld>
            <a:endParaRPr lang="en-US" dirty="0">
              <a:latin typeface="Constantia"/>
            </a:endParaRPr>
          </a:p>
        </p:txBody>
      </p:sp>
      <p:sp>
        <p:nvSpPr>
          <p:cNvPr id="5" name="Footer Placeholder 21"/>
          <p:cNvSpPr>
            <a:spLocks noGrp="1"/>
          </p:cNvSpPr>
          <p:nvPr>
            <p:ph type="ftr" sz="quarter" idx="11"/>
          </p:nvPr>
        </p:nvSpPr>
        <p:spPr/>
        <p:txBody>
          <a:bodyPr/>
          <a:lstStyle>
            <a:lvl1pPr>
              <a:defRPr/>
            </a:lvl1pPr>
          </a:lstStyle>
          <a:p>
            <a:endParaRPr lang="en-US" dirty="0">
              <a:solidFill>
                <a:srgbClr val="2F5897">
                  <a:shade val="90000"/>
                </a:srgbClr>
              </a:solidFill>
            </a:endParaRPr>
          </a:p>
        </p:txBody>
      </p:sp>
      <p:sp>
        <p:nvSpPr>
          <p:cNvPr id="6" name="Slide Number Placeholder 17"/>
          <p:cNvSpPr>
            <a:spLocks noGrp="1"/>
          </p:cNvSpPr>
          <p:nvPr>
            <p:ph type="sldNum" sz="quarter" idx="12"/>
          </p:nvPr>
        </p:nvSpPr>
        <p:spPr/>
        <p:txBody>
          <a:bodyPr/>
          <a:lstStyle>
            <a:lvl1pPr>
              <a:defRPr/>
            </a:lvl1pPr>
          </a:lstStyle>
          <a:p>
            <a:fld id="{1A984B47-0E05-734E-BA01-58F1CC94543B}" type="slidenum">
              <a:rPr lang="en-US" smtClean="0">
                <a:latin typeface="Constantia"/>
              </a:rPr>
              <a:pPr/>
              <a:t>‹#›</a:t>
            </a:fld>
            <a:endParaRPr lang="en-US" dirty="0">
              <a:latin typeface="Constantia"/>
            </a:endParaRPr>
          </a:p>
        </p:txBody>
      </p:sp>
    </p:spTree>
    <p:extLst>
      <p:ext uri="{BB962C8B-B14F-4D97-AF65-F5344CB8AC3E}">
        <p14:creationId xmlns:p14="http://schemas.microsoft.com/office/powerpoint/2010/main" val="288239040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09600" y="914402"/>
            <a:ext cx="8026400" cy="5211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9"/>
          <p:cNvSpPr>
            <a:spLocks noGrp="1"/>
          </p:cNvSpPr>
          <p:nvPr>
            <p:ph type="dt" sz="half" idx="10"/>
          </p:nvPr>
        </p:nvSpPr>
        <p:spPr/>
        <p:txBody>
          <a:bodyPr/>
          <a:lstStyle>
            <a:lvl1pPr>
              <a:defRPr/>
            </a:lvl1pPr>
          </a:lstStyle>
          <a:p>
            <a:fld id="{B0F76EF8-0209-C949-9DAA-A21557B1487A}" type="datetimeFigureOut">
              <a:rPr lang="en-US" smtClean="0">
                <a:latin typeface="Constantia"/>
              </a:rPr>
              <a:pPr/>
              <a:t>8/16/2022</a:t>
            </a:fld>
            <a:endParaRPr lang="en-US" dirty="0">
              <a:latin typeface="Constantia"/>
            </a:endParaRPr>
          </a:p>
        </p:txBody>
      </p:sp>
      <p:sp>
        <p:nvSpPr>
          <p:cNvPr id="5" name="Footer Placeholder 21"/>
          <p:cNvSpPr>
            <a:spLocks noGrp="1"/>
          </p:cNvSpPr>
          <p:nvPr>
            <p:ph type="ftr" sz="quarter" idx="11"/>
          </p:nvPr>
        </p:nvSpPr>
        <p:spPr/>
        <p:txBody>
          <a:bodyPr/>
          <a:lstStyle>
            <a:lvl1pPr>
              <a:defRPr/>
            </a:lvl1pPr>
          </a:lstStyle>
          <a:p>
            <a:endParaRPr lang="en-US" dirty="0">
              <a:solidFill>
                <a:srgbClr val="2F5897">
                  <a:shade val="90000"/>
                </a:srgbClr>
              </a:solidFill>
            </a:endParaRPr>
          </a:p>
        </p:txBody>
      </p:sp>
      <p:sp>
        <p:nvSpPr>
          <p:cNvPr id="6" name="Slide Number Placeholder 17"/>
          <p:cNvSpPr>
            <a:spLocks noGrp="1"/>
          </p:cNvSpPr>
          <p:nvPr>
            <p:ph type="sldNum" sz="quarter" idx="12"/>
          </p:nvPr>
        </p:nvSpPr>
        <p:spPr/>
        <p:txBody>
          <a:bodyPr/>
          <a:lstStyle>
            <a:lvl1pPr>
              <a:defRPr/>
            </a:lvl1pPr>
          </a:lstStyle>
          <a:p>
            <a:fld id="{1A984B47-0E05-734E-BA01-58F1CC94543B}" type="slidenum">
              <a:rPr lang="en-US" smtClean="0">
                <a:latin typeface="Constantia"/>
              </a:rPr>
              <a:pPr/>
              <a:t>‹#›</a:t>
            </a:fld>
            <a:endParaRPr lang="en-US" dirty="0">
              <a:latin typeface="Constantia"/>
            </a:endParaRPr>
          </a:p>
        </p:txBody>
      </p:sp>
    </p:spTree>
    <p:extLst>
      <p:ext uri="{BB962C8B-B14F-4D97-AF65-F5344CB8AC3E}">
        <p14:creationId xmlns:p14="http://schemas.microsoft.com/office/powerpoint/2010/main" val="11882660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72FE1F-C44F-4107-90AC-E84481BC9B3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FC3E6FF-0FE1-450E-81D9-EFD08164836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328E3DB-107F-4DA2-85A1-11FC817AA3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9850D21-C050-4585-8974-D45FE6F8DE6D}"/>
              </a:ext>
            </a:extLst>
          </p:cNvPr>
          <p:cNvSpPr>
            <a:spLocks noGrp="1"/>
          </p:cNvSpPr>
          <p:nvPr>
            <p:ph type="dt" sz="half" idx="10"/>
          </p:nvPr>
        </p:nvSpPr>
        <p:spPr/>
        <p:txBody>
          <a:bodyPr/>
          <a:lstStyle/>
          <a:p>
            <a:fld id="{3FF0C18A-4C29-4697-9CC7-DD271098DDF9}" type="datetimeFigureOut">
              <a:rPr lang="en-US" smtClean="0"/>
              <a:t>8/16/2022</a:t>
            </a:fld>
            <a:endParaRPr lang="en-US" dirty="0"/>
          </a:p>
        </p:txBody>
      </p:sp>
      <p:sp>
        <p:nvSpPr>
          <p:cNvPr id="6" name="Footer Placeholder 5">
            <a:extLst>
              <a:ext uri="{FF2B5EF4-FFF2-40B4-BE49-F238E27FC236}">
                <a16:creationId xmlns:a16="http://schemas.microsoft.com/office/drawing/2014/main" id="{AD2241B0-02CF-4B87-9228-596A9863DAF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075D476-F3CA-43C8-8AE2-EC506F79DE0C}"/>
              </a:ext>
            </a:extLst>
          </p:cNvPr>
          <p:cNvSpPr>
            <a:spLocks noGrp="1"/>
          </p:cNvSpPr>
          <p:nvPr>
            <p:ph type="sldNum" sz="quarter" idx="12"/>
          </p:nvPr>
        </p:nvSpPr>
        <p:spPr/>
        <p:txBody>
          <a:bodyPr/>
          <a:lstStyle/>
          <a:p>
            <a:fld id="{D0A229F5-FFF0-4246-8224-30069D4A7BA3}" type="slidenum">
              <a:rPr lang="en-US" smtClean="0"/>
              <a:t>‹#›</a:t>
            </a:fld>
            <a:endParaRPr lang="en-US" dirty="0"/>
          </a:p>
        </p:txBody>
      </p:sp>
    </p:spTree>
    <p:extLst>
      <p:ext uri="{BB962C8B-B14F-4D97-AF65-F5344CB8AC3E}">
        <p14:creationId xmlns:p14="http://schemas.microsoft.com/office/powerpoint/2010/main" val="309910012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userDrawn="1">
  <p:cSld name="1_Picture with Caption">
    <p:spTree>
      <p:nvGrpSpPr>
        <p:cNvPr id="1" name=""/>
        <p:cNvGrpSpPr/>
        <p:nvPr/>
      </p:nvGrpSpPr>
      <p:grpSpPr>
        <a:xfrm>
          <a:off x="0" y="0"/>
          <a:ext cx="0" cy="0"/>
          <a:chOff x="0" y="0"/>
          <a:chExt cx="0" cy="0"/>
        </a:xfrm>
      </p:grpSpPr>
      <p:sp>
        <p:nvSpPr>
          <p:cNvPr id="6" name="Right Triangle 14"/>
          <p:cNvSpPr>
            <a:spLocks noChangeArrowheads="1"/>
          </p:cNvSpPr>
          <p:nvPr/>
        </p:nvSpPr>
        <p:spPr bwMode="auto">
          <a:xfrm rot="420000" flipV="1">
            <a:off x="10672234" y="5359401"/>
            <a:ext cx="207433" cy="155575"/>
          </a:xfrm>
          <a:prstGeom prst="rtTriangle">
            <a:avLst/>
          </a:prstGeom>
          <a:solidFill>
            <a:srgbClr val="FFFFFF"/>
          </a:solidFill>
          <a:ln w="12700">
            <a:solidFill>
              <a:srgbClr val="FFFFFF"/>
            </a:solidFill>
            <a:bevel/>
            <a:headEnd/>
            <a:tailEnd/>
          </a:ln>
          <a:effectLst>
            <a:outerShdw dist="6350" dir="12899787" algn="tl" rotWithShape="0">
              <a:srgbClr val="808080">
                <a:alpha val="46999"/>
              </a:srgbClr>
            </a:outerShdw>
          </a:effectLst>
        </p:spPr>
        <p:txBody>
          <a:bodyPr anchor="ctr"/>
          <a:lstStyle/>
          <a:p>
            <a:pPr algn="ctr" defTabSz="457200"/>
            <a:endParaRPr lang="en-US" sz="1800" dirty="0">
              <a:solidFill>
                <a:srgbClr val="FFFFFF"/>
              </a:solidFill>
              <a:latin typeface="Constantia" pitchFamily="18" charset="0"/>
            </a:endParaRPr>
          </a:p>
        </p:txBody>
      </p:sp>
    </p:spTree>
    <p:extLst>
      <p:ext uri="{BB962C8B-B14F-4D97-AF65-F5344CB8AC3E}">
        <p14:creationId xmlns:p14="http://schemas.microsoft.com/office/powerpoint/2010/main" val="7436068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61DD9-F54C-4B91-91F7-09BEFF9DBFF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5D64CCB-BF1C-4539-8CFE-050D43057DA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3A354720-C3D1-46F1-BEE9-20EEC9346F8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CF98E42-E34C-4273-A4BD-7100922E7A79}"/>
              </a:ext>
            </a:extLst>
          </p:cNvPr>
          <p:cNvSpPr>
            <a:spLocks noGrp="1"/>
          </p:cNvSpPr>
          <p:nvPr>
            <p:ph type="dt" sz="half" idx="10"/>
          </p:nvPr>
        </p:nvSpPr>
        <p:spPr/>
        <p:txBody>
          <a:bodyPr/>
          <a:lstStyle/>
          <a:p>
            <a:fld id="{3FF0C18A-4C29-4697-9CC7-DD271098DDF9}" type="datetimeFigureOut">
              <a:rPr lang="en-US" smtClean="0"/>
              <a:t>8/16/2022</a:t>
            </a:fld>
            <a:endParaRPr lang="en-US" dirty="0"/>
          </a:p>
        </p:txBody>
      </p:sp>
      <p:sp>
        <p:nvSpPr>
          <p:cNvPr id="6" name="Footer Placeholder 5">
            <a:extLst>
              <a:ext uri="{FF2B5EF4-FFF2-40B4-BE49-F238E27FC236}">
                <a16:creationId xmlns:a16="http://schemas.microsoft.com/office/drawing/2014/main" id="{20FCD466-BF45-49CA-B2B8-F8CE534EAE6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B25B80A-86F7-4ACC-9D3C-5B249FCEFE2D}"/>
              </a:ext>
            </a:extLst>
          </p:cNvPr>
          <p:cNvSpPr>
            <a:spLocks noGrp="1"/>
          </p:cNvSpPr>
          <p:nvPr>
            <p:ph type="sldNum" sz="quarter" idx="12"/>
          </p:nvPr>
        </p:nvSpPr>
        <p:spPr/>
        <p:txBody>
          <a:bodyPr/>
          <a:lstStyle/>
          <a:p>
            <a:fld id="{D0A229F5-FFF0-4246-8224-30069D4A7BA3}" type="slidenum">
              <a:rPr lang="en-US" smtClean="0"/>
              <a:t>‹#›</a:t>
            </a:fld>
            <a:endParaRPr lang="en-US" dirty="0"/>
          </a:p>
        </p:txBody>
      </p:sp>
    </p:spTree>
    <p:extLst>
      <p:ext uri="{BB962C8B-B14F-4D97-AF65-F5344CB8AC3E}">
        <p14:creationId xmlns:p14="http://schemas.microsoft.com/office/powerpoint/2010/main" val="4969359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3.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image" Target="../media/image4.png"/><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theme" Target="../theme/theme4.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5" Type="http://schemas.openxmlformats.org/officeDocument/2006/relationships/image" Target="../media/image6.tiff"/><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image" Target="../media/image5.png"/></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52.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theme" Target="../theme/theme5.xml"/><Relationship Id="rId5" Type="http://schemas.openxmlformats.org/officeDocument/2006/relationships/slideLayout" Target="../slideLayouts/slideLayout54.xml"/><Relationship Id="rId4"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2.xml"/><Relationship Id="rId13" Type="http://schemas.openxmlformats.org/officeDocument/2006/relationships/slideLayout" Target="../slideLayouts/slideLayout67.xml"/><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slideLayout" Target="../slideLayouts/slideLayout66.xml"/><Relationship Id="rId2" Type="http://schemas.openxmlformats.org/officeDocument/2006/relationships/slideLayout" Target="../slideLayouts/slideLayout56.xml"/><Relationship Id="rId16" Type="http://schemas.openxmlformats.org/officeDocument/2006/relationships/image" Target="../media/image10.jpg"/><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5" Type="http://schemas.openxmlformats.org/officeDocument/2006/relationships/slideLayout" Target="../slideLayouts/slideLayout59.xml"/><Relationship Id="rId15" Type="http://schemas.openxmlformats.org/officeDocument/2006/relationships/image" Target="../media/image9.png"/><Relationship Id="rId10" Type="http://schemas.openxmlformats.org/officeDocument/2006/relationships/slideLayout" Target="../slideLayouts/slideLayout64.xml"/><Relationship Id="rId4" Type="http://schemas.openxmlformats.org/officeDocument/2006/relationships/slideLayout" Target="../slideLayouts/slideLayout58.xml"/><Relationship Id="rId9" Type="http://schemas.openxmlformats.org/officeDocument/2006/relationships/slideLayout" Target="../slideLayouts/slideLayout63.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slideLayout" Target="../slideLayouts/slideLayout80.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slideLayout" Target="../slideLayouts/slideLayout79.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 Id="rId14" Type="http://schemas.openxmlformats.org/officeDocument/2006/relationships/theme" Target="../theme/theme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FD437E6-FB29-41B9-8AD8-7AAA92FD1BE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139E7FA-80B0-4FB1-851A-7079A3B1BC2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079F94-08B0-4347-9E06-686CA1A8383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F0C18A-4C29-4697-9CC7-DD271098DDF9}" type="datetimeFigureOut">
              <a:rPr lang="en-US" smtClean="0"/>
              <a:t>8/16/2022</a:t>
            </a:fld>
            <a:endParaRPr lang="en-US" dirty="0"/>
          </a:p>
        </p:txBody>
      </p:sp>
      <p:sp>
        <p:nvSpPr>
          <p:cNvPr id="5" name="Footer Placeholder 4">
            <a:extLst>
              <a:ext uri="{FF2B5EF4-FFF2-40B4-BE49-F238E27FC236}">
                <a16:creationId xmlns:a16="http://schemas.microsoft.com/office/drawing/2014/main" id="{F846B8CA-E87A-425C-9847-6301CE29517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04207BEB-087A-4FDD-885C-0BEDFA9CC8E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A229F5-FFF0-4246-8224-30069D4A7BA3}" type="slidenum">
              <a:rPr lang="en-US" smtClean="0"/>
              <a:t>‹#›</a:t>
            </a:fld>
            <a:endParaRPr lang="en-US" dirty="0"/>
          </a:p>
        </p:txBody>
      </p:sp>
    </p:spTree>
    <p:extLst>
      <p:ext uri="{BB962C8B-B14F-4D97-AF65-F5344CB8AC3E}">
        <p14:creationId xmlns:p14="http://schemas.microsoft.com/office/powerpoint/2010/main" val="1672595167"/>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 id="2147483729" r:id="rId12"/>
    <p:sldLayoutId id="2147483730" r:id="rId13"/>
    <p:sldLayoutId id="2147483731" r:id="rId14"/>
    <p:sldLayoutId id="2147483754" r:id="rId15"/>
    <p:sldLayoutId id="2147483756"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BF2E96D-A649-FE41-B0C7-DC62002BD77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631AD3C-4B1E-9640-A142-D005D4AE471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A507EA-C857-9949-AD1B-06E9EE7A03E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639FBC-9559-854A-9E42-D61F16AE6318}" type="datetimeFigureOut">
              <a:rPr lang="en-US" smtClean="0"/>
              <a:t>8/16/2022</a:t>
            </a:fld>
            <a:endParaRPr lang="en-US" dirty="0"/>
          </a:p>
        </p:txBody>
      </p:sp>
      <p:sp>
        <p:nvSpPr>
          <p:cNvPr id="5" name="Footer Placeholder 4">
            <a:extLst>
              <a:ext uri="{FF2B5EF4-FFF2-40B4-BE49-F238E27FC236}">
                <a16:creationId xmlns:a16="http://schemas.microsoft.com/office/drawing/2014/main" id="{6AFD9368-7288-4848-AA42-9B8B23BDAB8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65608569-3210-E843-AFF0-595E4799116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BF2F74-FA48-2146-95CA-D552168A46DD}" type="slidenum">
              <a:rPr lang="en-US" smtClean="0"/>
              <a:t>‹#›</a:t>
            </a:fld>
            <a:endParaRPr lang="en-US" dirty="0"/>
          </a:p>
        </p:txBody>
      </p:sp>
    </p:spTree>
    <p:extLst>
      <p:ext uri="{BB962C8B-B14F-4D97-AF65-F5344CB8AC3E}">
        <p14:creationId xmlns:p14="http://schemas.microsoft.com/office/powerpoint/2010/main" val="3924565081"/>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userDrawn="1"/>
        </p:nvSpPr>
        <p:spPr>
          <a:xfrm>
            <a:off x="-3" y="675"/>
            <a:ext cx="12192000" cy="1188720"/>
          </a:xfrm>
          <a:prstGeom prst="rect">
            <a:avLst/>
          </a:prstGeom>
          <a:solidFill>
            <a:srgbClr val="2055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n>
                <a:noFill/>
              </a:ln>
              <a:solidFill>
                <a:srgbClr val="719501"/>
              </a:solidFill>
            </a:endParaRPr>
          </a:p>
        </p:txBody>
      </p:sp>
      <p:sp>
        <p:nvSpPr>
          <p:cNvPr id="2" name="Title Placeholder 1"/>
          <p:cNvSpPr>
            <a:spLocks noGrp="1"/>
          </p:cNvSpPr>
          <p:nvPr>
            <p:ph type="title"/>
          </p:nvPr>
        </p:nvSpPr>
        <p:spPr>
          <a:xfrm>
            <a:off x="609600" y="182883"/>
            <a:ext cx="10972800" cy="914757"/>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554480"/>
            <a:ext cx="10972800" cy="45720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296DA3-355D-4205-A8FE-CC73B70FC064}" type="datetimeFigureOut">
              <a:rPr lang="en-US" smtClean="0"/>
              <a:pPr/>
              <a:t>8/16/2022</a:t>
            </a:fld>
            <a:endParaRPr lang="en-US" dirty="0"/>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DB64BC-0584-4169-B40B-A384FD25F727}" type="slidenum">
              <a:rPr lang="en-US" smtClean="0"/>
              <a:pPr/>
              <a:t>‹#›</a:t>
            </a:fld>
            <a:endParaRPr lang="en-US" dirty="0"/>
          </a:p>
        </p:txBody>
      </p:sp>
    </p:spTree>
    <p:extLst>
      <p:ext uri="{BB962C8B-B14F-4D97-AF65-F5344CB8AC3E}">
        <p14:creationId xmlns:p14="http://schemas.microsoft.com/office/powerpoint/2010/main" val="1054318091"/>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Lst>
  <p:txStyles>
    <p:titleStyle>
      <a:lvl1pPr algn="ctr" defTabSz="914400" rtl="0" eaLnBrk="1" latinLnBrk="0" hangingPunct="1">
        <a:spcBef>
          <a:spcPct val="0"/>
        </a:spcBef>
        <a:buNone/>
        <a:defRPr sz="36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Wingdings" pitchFamily="2" charset="2"/>
        <a:buChar char="§"/>
        <a:defRPr sz="2000" kern="1200">
          <a:solidFill>
            <a:schemeClr val="tx1"/>
          </a:solidFill>
          <a:latin typeface="+mn-lt"/>
          <a:ea typeface="+mn-ea"/>
          <a:cs typeface="+mn-cs"/>
        </a:defRPr>
      </a:lvl3pPr>
      <a:lvl4pPr marL="1428750" indent="-228600" algn="l" defTabSz="914400" rtl="0" eaLnBrk="1" latinLnBrk="0" hangingPunct="1">
        <a:spcBef>
          <a:spcPct val="20000"/>
        </a:spcBef>
        <a:buSzPct val="85000"/>
        <a:buFont typeface="Wingdings" pitchFamily="2" charset="2"/>
        <a:buChar char="v"/>
        <a:defRPr sz="1800" kern="1200">
          <a:solidFill>
            <a:schemeClr val="tx1"/>
          </a:solidFill>
          <a:latin typeface="+mn-lt"/>
          <a:ea typeface="+mn-ea"/>
          <a:cs typeface="+mn-cs"/>
        </a:defRPr>
      </a:lvl4pPr>
      <a:lvl5pPr marL="17145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userDrawn="1"/>
        </p:nvSpPr>
        <p:spPr>
          <a:xfrm>
            <a:off x="-3" y="675"/>
            <a:ext cx="12192000" cy="1188720"/>
          </a:xfrm>
          <a:prstGeom prst="rect">
            <a:avLst/>
          </a:prstGeom>
          <a:solidFill>
            <a:srgbClr val="2055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n>
                <a:noFill/>
              </a:ln>
              <a:solidFill>
                <a:srgbClr val="719501"/>
              </a:solidFill>
            </a:endParaRPr>
          </a:p>
        </p:txBody>
      </p:sp>
      <p:sp>
        <p:nvSpPr>
          <p:cNvPr id="2" name="Title Placeholder 1"/>
          <p:cNvSpPr>
            <a:spLocks noGrp="1"/>
          </p:cNvSpPr>
          <p:nvPr>
            <p:ph type="title"/>
          </p:nvPr>
        </p:nvSpPr>
        <p:spPr>
          <a:xfrm>
            <a:off x="609600" y="182883"/>
            <a:ext cx="10972800" cy="914757"/>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554480"/>
            <a:ext cx="10972800" cy="45720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296DA3-355D-4205-A8FE-CC73B70FC064}" type="datetimeFigureOut">
              <a:rPr lang="en-US" smtClean="0"/>
              <a:pPr/>
              <a:t>8/16/2022</a:t>
            </a:fld>
            <a:endParaRPr lang="en-US" dirty="0"/>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DB64BC-0584-4169-B40B-A384FD25F727}" type="slidenum">
              <a:rPr lang="en-US" smtClean="0"/>
              <a:pPr/>
              <a:t>‹#›</a:t>
            </a:fld>
            <a:endParaRPr lang="en-US" dirty="0"/>
          </a:p>
        </p:txBody>
      </p:sp>
      <p:pic>
        <p:nvPicPr>
          <p:cNvPr id="11" name="Picture 2" descr="Z:\ G R A P H I C  E L E M E N T S\Logos\DHHS\GIF PNG files\DHHS logo black.png">
            <a:extLst>
              <a:ext uri="{FF2B5EF4-FFF2-40B4-BE49-F238E27FC236}">
                <a16:creationId xmlns:a16="http://schemas.microsoft.com/office/drawing/2014/main" id="{21470569-A73E-465D-A858-18491C049A4B}"/>
              </a:ext>
            </a:extLst>
          </p:cNvPr>
          <p:cNvPicPr>
            <a:picLocks noChangeAspect="1" noChangeArrowheads="1"/>
          </p:cNvPicPr>
          <p:nvPr userDrawn="1"/>
        </p:nvPicPr>
        <p:blipFill>
          <a:blip r:embed="rId13" cstate="email">
            <a:extLst>
              <a:ext uri="{28A0092B-C50C-407E-A947-70E740481C1C}">
                <a14:useLocalDpi xmlns:a14="http://schemas.microsoft.com/office/drawing/2010/main"/>
              </a:ext>
            </a:extLst>
          </a:blip>
          <a:srcRect/>
          <a:stretch>
            <a:fillRect/>
          </a:stretch>
        </p:blipFill>
        <p:spPr bwMode="auto">
          <a:xfrm>
            <a:off x="8559800" y="5744871"/>
            <a:ext cx="822960" cy="845747"/>
          </a:xfrm>
          <a:prstGeom prst="rect">
            <a:avLst/>
          </a:prstGeom>
          <a:noFill/>
        </p:spPr>
      </p:pic>
      <p:pic>
        <p:nvPicPr>
          <p:cNvPr id="12" name="Picture 2" descr="Z:\ G R A P H I C  E L E M E N T S\Logos\niddk\2013\NIH_NIDDK_Master_Logo\NIH_NIDDK_Master_Logo_2Color copy.png">
            <a:extLst>
              <a:ext uri="{FF2B5EF4-FFF2-40B4-BE49-F238E27FC236}">
                <a16:creationId xmlns:a16="http://schemas.microsoft.com/office/drawing/2014/main" id="{75D19FBD-7BFB-4F8D-A8DC-45F8CF9DCBE4}"/>
              </a:ext>
            </a:extLst>
          </p:cNvPr>
          <p:cNvPicPr>
            <a:picLocks noChangeAspect="1" noChangeArrowheads="1"/>
          </p:cNvPicPr>
          <p:nvPr userDrawn="1"/>
        </p:nvPicPr>
        <p:blipFill>
          <a:blip r:embed="rId14" cstate="email">
            <a:extLst>
              <a:ext uri="{28A0092B-C50C-407E-A947-70E740481C1C}">
                <a14:useLocalDpi xmlns:a14="http://schemas.microsoft.com/office/drawing/2010/main"/>
              </a:ext>
            </a:extLst>
          </a:blip>
          <a:srcRect/>
          <a:stretch>
            <a:fillRect/>
          </a:stretch>
        </p:blipFill>
        <p:spPr bwMode="auto">
          <a:xfrm>
            <a:off x="9550400" y="5891008"/>
            <a:ext cx="2286000" cy="509792"/>
          </a:xfrm>
          <a:prstGeom prst="rect">
            <a:avLst/>
          </a:prstGeom>
          <a:noFill/>
        </p:spPr>
      </p:pic>
      <p:pic>
        <p:nvPicPr>
          <p:cNvPr id="13" name="Picture 12">
            <a:extLst>
              <a:ext uri="{FF2B5EF4-FFF2-40B4-BE49-F238E27FC236}">
                <a16:creationId xmlns:a16="http://schemas.microsoft.com/office/drawing/2014/main" id="{BF6ACA18-AB6A-9E4E-9DFF-95BFE851064C}"/>
              </a:ext>
            </a:extLst>
          </p:cNvPr>
          <p:cNvPicPr>
            <a:picLocks noChangeAspect="1"/>
          </p:cNvPicPr>
          <p:nvPr userDrawn="1"/>
        </p:nvPicPr>
        <p:blipFill rotWithShape="1">
          <a:blip r:embed="rId15"/>
          <a:srcRect t="2" r="73239" b="-24667"/>
          <a:stretch/>
        </p:blipFill>
        <p:spPr>
          <a:xfrm>
            <a:off x="450508" y="5803576"/>
            <a:ext cx="1438607" cy="73152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36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Wingdings" pitchFamily="2" charset="2"/>
        <a:buChar char="§"/>
        <a:defRPr sz="2000" kern="1200">
          <a:solidFill>
            <a:schemeClr val="tx1"/>
          </a:solidFill>
          <a:latin typeface="+mn-lt"/>
          <a:ea typeface="+mn-ea"/>
          <a:cs typeface="+mn-cs"/>
        </a:defRPr>
      </a:lvl3pPr>
      <a:lvl4pPr marL="1428750" indent="-228600" algn="l" defTabSz="914400" rtl="0" eaLnBrk="1" latinLnBrk="0" hangingPunct="1">
        <a:spcBef>
          <a:spcPct val="20000"/>
        </a:spcBef>
        <a:buSzPct val="85000"/>
        <a:buFont typeface="Wingdings" pitchFamily="2" charset="2"/>
        <a:buChar char="v"/>
        <a:defRPr sz="1800" kern="1200">
          <a:solidFill>
            <a:schemeClr val="tx1"/>
          </a:solidFill>
          <a:latin typeface="+mn-lt"/>
          <a:ea typeface="+mn-ea"/>
          <a:cs typeface="+mn-cs"/>
        </a:defRPr>
      </a:lvl4pPr>
      <a:lvl5pPr marL="17145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Tree>
    <p:extLst>
      <p:ext uri="{BB962C8B-B14F-4D97-AF65-F5344CB8AC3E}">
        <p14:creationId xmlns:p14="http://schemas.microsoft.com/office/powerpoint/2010/main" val="374324977"/>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9" r:id="rId5"/>
  </p:sldLayoutIdLst>
  <p:transition>
    <p:fade/>
  </p:transition>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p:titleStyle>
    <p:bodyStyle>
      <a:lvl1pPr marL="457189" indent="-457189" algn="l" rtl="0" eaLnBrk="0" fontAlgn="base" hangingPunct="0">
        <a:spcBef>
          <a:spcPct val="20000"/>
        </a:spcBef>
        <a:spcAft>
          <a:spcPct val="0"/>
        </a:spcAft>
        <a:buFont typeface="Arial" panose="020B0604020202020204" pitchFamily="34" charset="0"/>
        <a:buChar char="•"/>
        <a:defRPr sz="4267" kern="1200">
          <a:solidFill>
            <a:srgbClr val="7F7F7F"/>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Font typeface="Arial" panose="020B0604020202020204" pitchFamily="34" charset="0"/>
        <a:buChar char="–"/>
        <a:defRPr sz="3733" kern="1200">
          <a:solidFill>
            <a:srgbClr val="7F7F7F"/>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FFFFFE"/>
        </a:solidFill>
        <a:effectLst/>
      </p:bgPr>
    </p:bg>
    <p:spTree>
      <p:nvGrpSpPr>
        <p:cNvPr id="1" name=""/>
        <p:cNvGrpSpPr/>
        <p:nvPr/>
      </p:nvGrpSpPr>
      <p:grpSpPr>
        <a:xfrm>
          <a:off x="0" y="0"/>
          <a:ext cx="0" cy="0"/>
          <a:chOff x="0" y="0"/>
          <a:chExt cx="0" cy="0"/>
        </a:xfrm>
      </p:grpSpPr>
      <p:pic>
        <p:nvPicPr>
          <p:cNvPr id="6" name="Picture 5" descr="Top-Hexagon-Vitality-Green.png"/>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758473" y="-8467"/>
            <a:ext cx="604856" cy="281133"/>
          </a:xfrm>
          <a:prstGeom prst="rect">
            <a:avLst/>
          </a:prstGeom>
        </p:spPr>
      </p:pic>
      <p:pic>
        <p:nvPicPr>
          <p:cNvPr id="7" name="Picture 6" descr="Bottom Gradient Bar.jpg"/>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10179" y="6675478"/>
            <a:ext cx="12216384" cy="203605"/>
          </a:xfrm>
          <a:prstGeom prst="rect">
            <a:avLst/>
          </a:prstGeom>
        </p:spPr>
      </p:pic>
      <p:sp>
        <p:nvSpPr>
          <p:cNvPr id="8" name="Slide Number Placeholder 7"/>
          <p:cNvSpPr>
            <a:spLocks noGrp="1"/>
          </p:cNvSpPr>
          <p:nvPr>
            <p:ph type="sldNum" sz="quarter" idx="4"/>
          </p:nvPr>
        </p:nvSpPr>
        <p:spPr>
          <a:xfrm>
            <a:off x="11500556" y="6661367"/>
            <a:ext cx="721737" cy="203605"/>
          </a:xfrm>
          <a:prstGeom prst="rect">
            <a:avLst/>
          </a:prstGeom>
        </p:spPr>
        <p:txBody>
          <a:bodyPr vert="horz" lIns="91440" tIns="45720" rIns="91440" bIns="45720" rtlCol="0" anchor="ctr"/>
          <a:lstStyle>
            <a:lvl1pPr algn="r">
              <a:defRPr sz="1200">
                <a:solidFill>
                  <a:srgbClr val="FFFFFE"/>
                </a:solidFill>
                <a:latin typeface="Ubuntu"/>
                <a:cs typeface="Ubuntu"/>
              </a:defRPr>
            </a:lvl1pPr>
          </a:lstStyle>
          <a:p>
            <a:fld id="{9B6C6909-76DB-DD44-B40F-DC1AA2F0D687}" type="slidenum">
              <a:rPr lang="en-US" smtClean="0"/>
              <a:pPr/>
              <a:t>‹#›</a:t>
            </a:fld>
            <a:endParaRPr lang="en-US" dirty="0"/>
          </a:p>
        </p:txBody>
      </p:sp>
      <p:sp>
        <p:nvSpPr>
          <p:cNvPr id="10" name="Title 4"/>
          <p:cNvSpPr txBox="1">
            <a:spLocks/>
          </p:cNvSpPr>
          <p:nvPr userDrawn="1"/>
        </p:nvSpPr>
        <p:spPr>
          <a:xfrm>
            <a:off x="643467" y="495300"/>
            <a:ext cx="10634133" cy="1143000"/>
          </a:xfrm>
          <a:prstGeom prst="rect">
            <a:avLst/>
          </a:prstGeom>
        </p:spPr>
        <p:txBody>
          <a:bodyPr vert="horz"/>
          <a:lstStyle>
            <a:lvl1pPr algn="l" defTabSz="914400" rtl="0" eaLnBrk="1" latinLnBrk="0" hangingPunct="1">
              <a:spcBef>
                <a:spcPct val="0"/>
              </a:spcBef>
              <a:buNone/>
              <a:defRPr sz="3600" b="1" kern="1200">
                <a:solidFill>
                  <a:srgbClr val="00AC4E"/>
                </a:solidFill>
                <a:latin typeface="Ubuntu"/>
                <a:ea typeface="+mj-ea"/>
                <a:cs typeface="Ubuntu"/>
              </a:defRPr>
            </a:lvl1pPr>
          </a:lstStyle>
          <a:p>
            <a:r>
              <a:rPr lang="en-US" sz="4800" dirty="0"/>
              <a:t>Click to edit Master title style</a:t>
            </a:r>
          </a:p>
        </p:txBody>
      </p:sp>
      <p:sp>
        <p:nvSpPr>
          <p:cNvPr id="2" name="Text Placeholder 1"/>
          <p:cNvSpPr>
            <a:spLocks noGrp="1"/>
          </p:cNvSpPr>
          <p:nvPr>
            <p:ph type="body" idx="1"/>
          </p:nvPr>
        </p:nvSpPr>
        <p:spPr>
          <a:xfrm>
            <a:off x="838200" y="1826684"/>
            <a:ext cx="10515600" cy="434974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58526298"/>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 id="2147483752" r:id="rId12"/>
    <p:sldLayoutId id="2147483753" r:id="rId13"/>
  </p:sldLayoutIdLst>
  <p:hf hdr="0" ftr="0" dt="0"/>
  <p:txStyles>
    <p:titleStyle>
      <a:lvl1pPr algn="l" defTabSz="1219170" rtl="0" eaLnBrk="1" latinLnBrk="0" hangingPunct="1">
        <a:spcBef>
          <a:spcPct val="0"/>
        </a:spcBef>
        <a:buNone/>
        <a:defRPr sz="4800" b="0" kern="1200">
          <a:solidFill>
            <a:srgbClr val="007A88"/>
          </a:solidFill>
          <a:latin typeface="Ubuntu"/>
          <a:ea typeface="+mj-ea"/>
          <a:cs typeface="Ubuntu"/>
        </a:defRPr>
      </a:lvl1pPr>
    </p:titleStyle>
    <p:bodyStyle>
      <a:lvl1pPr marL="389457" indent="-389457" algn="l" defTabSz="1219170" rtl="0" eaLnBrk="1" latinLnBrk="0" hangingPunct="1">
        <a:spcBef>
          <a:spcPts val="667"/>
        </a:spcBef>
        <a:buClr>
          <a:srgbClr val="00AC4E"/>
        </a:buClr>
        <a:buSzPct val="95000"/>
        <a:buFont typeface="+mj-lt"/>
        <a:buAutoNum type="arabicPeriod"/>
        <a:defRPr sz="2667" kern="1200">
          <a:solidFill>
            <a:srgbClr val="393862"/>
          </a:solidFill>
          <a:latin typeface="Ubuntu"/>
          <a:ea typeface="+mn-ea"/>
          <a:cs typeface="Ubuntu"/>
        </a:defRPr>
      </a:lvl1pPr>
      <a:lvl2pPr marL="766214" indent="-380990" algn="l" defTabSz="1219170" rtl="0" eaLnBrk="1" latinLnBrk="0" hangingPunct="1">
        <a:spcBef>
          <a:spcPts val="667"/>
        </a:spcBef>
        <a:buClr>
          <a:schemeClr val="bg2"/>
        </a:buClr>
        <a:buSzPct val="90000"/>
        <a:buFont typeface="Wingdings 2" panose="05020102010507070707" pitchFamily="18" charset="2"/>
        <a:buChar char=""/>
        <a:defRPr sz="2400" kern="1200">
          <a:solidFill>
            <a:srgbClr val="393862"/>
          </a:solidFill>
          <a:latin typeface="Ubuntu"/>
          <a:ea typeface="+mn-ea"/>
          <a:cs typeface="Ubuntu"/>
        </a:defRPr>
      </a:lvl2pPr>
      <a:lvl3pPr marL="1071007" indent="-380990" algn="l" defTabSz="1219170" rtl="0" eaLnBrk="1" latinLnBrk="0" hangingPunct="1">
        <a:spcBef>
          <a:spcPts val="667"/>
        </a:spcBef>
        <a:buClr>
          <a:schemeClr val="tx2"/>
        </a:buClr>
        <a:buSzPct val="90000"/>
        <a:buFont typeface="Wingdings 2" panose="05020102010507070707" pitchFamily="18" charset="2"/>
        <a:buChar char=""/>
        <a:defRPr sz="2400" kern="1200">
          <a:solidFill>
            <a:srgbClr val="393862"/>
          </a:solidFill>
          <a:latin typeface="Ubuntu"/>
          <a:ea typeface="+mn-ea"/>
          <a:cs typeface="Ubuntu"/>
        </a:defRPr>
      </a:lvl3pPr>
      <a:lvl4pPr marL="1299601" indent="-304792" algn="l" defTabSz="1219170" rtl="0" eaLnBrk="1" latinLnBrk="0" hangingPunct="1">
        <a:spcBef>
          <a:spcPts val="667"/>
        </a:spcBef>
        <a:buClr>
          <a:schemeClr val="accent3"/>
        </a:buClr>
        <a:buSzPct val="90000"/>
        <a:buFont typeface="Wingdings 2" panose="05020102010507070707" pitchFamily="18" charset="2"/>
        <a:buChar char=""/>
        <a:defRPr sz="2400" kern="1200">
          <a:solidFill>
            <a:srgbClr val="393862"/>
          </a:solidFill>
          <a:latin typeface="Ubuntu"/>
          <a:ea typeface="+mn-ea"/>
          <a:cs typeface="Ubuntu"/>
        </a:defRPr>
      </a:lvl4pPr>
      <a:lvl5pPr marL="1604393" indent="-304792" algn="l" defTabSz="1219170" rtl="0" eaLnBrk="1" latinLnBrk="0" hangingPunct="1">
        <a:spcBef>
          <a:spcPts val="667"/>
        </a:spcBef>
        <a:buClr>
          <a:schemeClr val="accent6"/>
        </a:buClr>
        <a:buSzPct val="90000"/>
        <a:buFont typeface="Wingdings 2" panose="05020102010507070707" pitchFamily="18" charset="2"/>
        <a:buChar char=""/>
        <a:defRPr sz="2400" kern="1200">
          <a:solidFill>
            <a:srgbClr val="393862"/>
          </a:solidFill>
          <a:latin typeface="Ubuntu"/>
          <a:ea typeface="+mn-ea"/>
          <a:cs typeface="Ubuntu"/>
        </a:defRPr>
      </a:lvl5pPr>
      <a:lvl6pPr marL="1837221" indent="-304792" algn="l" defTabSz="1219170" rtl="0" eaLnBrk="1" latinLnBrk="0" hangingPunct="1">
        <a:spcBef>
          <a:spcPct val="20000"/>
        </a:spcBef>
        <a:buClr>
          <a:schemeClr val="accent1">
            <a:lumMod val="60000"/>
            <a:lumOff val="40000"/>
          </a:schemeClr>
        </a:buClr>
        <a:buSzPct val="75000"/>
        <a:buFont typeface="Wingdings" pitchFamily="2" charset="2"/>
        <a:buChar char=""/>
        <a:defRPr lang="en-US" sz="2400" kern="1200" dirty="0" smtClean="0">
          <a:solidFill>
            <a:schemeClr val="tx1">
              <a:lumMod val="65000"/>
              <a:lumOff val="35000"/>
            </a:schemeClr>
          </a:solidFill>
          <a:latin typeface="+mn-lt"/>
          <a:ea typeface="+mn-ea"/>
          <a:cs typeface="+mn-cs"/>
        </a:defRPr>
      </a:lvl6pPr>
      <a:lvl7pPr marL="2137780" indent="-304792" algn="l" defTabSz="1219170" rtl="0" eaLnBrk="1" latinLnBrk="0" hangingPunct="1">
        <a:spcBef>
          <a:spcPct val="20000"/>
        </a:spcBef>
        <a:buClr>
          <a:schemeClr val="accent1"/>
        </a:buClr>
        <a:buSzPct val="75000"/>
        <a:buFont typeface="Wingdings" pitchFamily="2" charset="2"/>
        <a:buChar char=""/>
        <a:defRPr lang="en-US" sz="2400" kern="1200" baseline="0" dirty="0" smtClean="0">
          <a:solidFill>
            <a:schemeClr val="tx1">
              <a:lumMod val="65000"/>
              <a:lumOff val="35000"/>
            </a:schemeClr>
          </a:solidFill>
          <a:latin typeface="+mn-lt"/>
          <a:ea typeface="+mn-ea"/>
          <a:cs typeface="+mn-cs"/>
        </a:defRPr>
      </a:lvl7pPr>
      <a:lvl8pPr marL="2440456" indent="-304792" algn="l" defTabSz="1219170" rtl="0" eaLnBrk="1" latinLnBrk="0" hangingPunct="1">
        <a:spcBef>
          <a:spcPct val="20000"/>
        </a:spcBef>
        <a:buClr>
          <a:schemeClr val="accent1">
            <a:lumMod val="60000"/>
            <a:lumOff val="40000"/>
          </a:schemeClr>
        </a:buClr>
        <a:buSzPct val="75000"/>
        <a:buFont typeface="Wingdings" pitchFamily="2" charset="2"/>
        <a:buChar char=""/>
        <a:defRPr lang="en-US" sz="2400" kern="1200" baseline="0" dirty="0" smtClean="0">
          <a:solidFill>
            <a:schemeClr val="tx1">
              <a:lumMod val="65000"/>
              <a:lumOff val="35000"/>
            </a:schemeClr>
          </a:solidFill>
          <a:latin typeface="+mn-lt"/>
          <a:ea typeface="+mn-ea"/>
          <a:cs typeface="+mn-cs"/>
        </a:defRPr>
      </a:lvl8pPr>
      <a:lvl9pPr marL="2743131" indent="-304792" algn="l" defTabSz="1219170" rtl="0" eaLnBrk="1" latinLnBrk="0" hangingPunct="1">
        <a:spcBef>
          <a:spcPct val="20000"/>
        </a:spcBef>
        <a:buClr>
          <a:schemeClr val="accent1"/>
        </a:buClr>
        <a:buSzPct val="75000"/>
        <a:buFont typeface="Wingdings" pitchFamily="2" charset="2"/>
        <a:buChar char=""/>
        <a:defRPr lang="en-US" sz="2400" kern="1200" baseline="0" dirty="0">
          <a:solidFill>
            <a:schemeClr val="tx1">
              <a:lumMod val="65000"/>
              <a:lumOff val="35000"/>
            </a:schemeClr>
          </a:solidFill>
          <a:latin typeface="+mn-lt"/>
          <a:ea typeface="+mn-ea"/>
          <a:cs typeface="+mn-cs"/>
        </a:defRPr>
      </a:lvl9pPr>
    </p:bodyStyle>
    <p:otherStyle>
      <a:defPPr>
        <a:defRPr/>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p15:clr>
            <a:srgbClr val="F26B43"/>
          </p15:clr>
        </p15:guide>
        <p15:guide id="2" pos="2880">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3">
        <a:schemeClr val="bg1"/>
      </p:bgRef>
    </p:bg>
    <p:spTree>
      <p:nvGrpSpPr>
        <p:cNvPr id="1" name=""/>
        <p:cNvGrpSpPr/>
        <p:nvPr/>
      </p:nvGrpSpPr>
      <p:grpSpPr>
        <a:xfrm>
          <a:off x="0" y="0"/>
          <a:ext cx="0" cy="0"/>
          <a:chOff x="0" y="0"/>
          <a:chExt cx="0" cy="0"/>
        </a:xfrm>
      </p:grpSpPr>
      <p:sp>
        <p:nvSpPr>
          <p:cNvPr id="1028" name="Title Placeholder 8"/>
          <p:cNvSpPr>
            <a:spLocks noGrp="1"/>
          </p:cNvSpPr>
          <p:nvPr>
            <p:ph type="title"/>
          </p:nvPr>
        </p:nvSpPr>
        <p:spPr bwMode="auto">
          <a:xfrm>
            <a:off x="609600" y="457201"/>
            <a:ext cx="10972800" cy="533395"/>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dirty="0"/>
              <a:t>Click to edit Master title style</a:t>
            </a:r>
          </a:p>
        </p:txBody>
      </p:sp>
      <p:sp>
        <p:nvSpPr>
          <p:cNvPr id="1029" name="Text Placeholder 29"/>
          <p:cNvSpPr>
            <a:spLocks noGrp="1"/>
          </p:cNvSpPr>
          <p:nvPr>
            <p:ph type="body" idx="1"/>
          </p:nvPr>
        </p:nvSpPr>
        <p:spPr bwMode="auto">
          <a:xfrm>
            <a:off x="609600" y="1295401"/>
            <a:ext cx="109728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Date Placeholder 9"/>
          <p:cNvSpPr>
            <a:spLocks noGrp="1"/>
          </p:cNvSpPr>
          <p:nvPr>
            <p:ph type="dt" sz="half" idx="2"/>
          </p:nvPr>
        </p:nvSpPr>
        <p:spPr>
          <a:xfrm>
            <a:off x="609600" y="6356351"/>
            <a:ext cx="2844800" cy="365125"/>
          </a:xfrm>
          <a:prstGeom prst="rect">
            <a:avLst/>
          </a:prstGeom>
        </p:spPr>
        <p:txBody>
          <a:bodyPr vert="horz" wrap="square" lIns="0" tIns="0" rIns="0" bIns="0" numCol="1" anchor="b" anchorCtr="0" compatLnSpc="1">
            <a:prstTxWarp prst="textNoShape">
              <a:avLst/>
            </a:prstTxWarp>
          </a:bodyPr>
          <a:lstStyle>
            <a:lvl1pPr algn="r">
              <a:defRPr sz="1200">
                <a:solidFill>
                  <a:srgbClr val="2C5490"/>
                </a:solidFill>
              </a:defRPr>
            </a:lvl1pPr>
          </a:lstStyle>
          <a:p>
            <a:pPr defTabSz="457200"/>
            <a:fld id="{B0F76EF8-0209-C949-9DAA-A21557B1487A}" type="datetimeFigureOut">
              <a:rPr lang="en-US" smtClean="0"/>
              <a:pPr defTabSz="457200"/>
              <a:t>8/16/2022</a:t>
            </a:fld>
            <a:endParaRPr lang="en-US" dirty="0"/>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latin typeface="Arial" pitchFamily="34" charset="0"/>
                <a:ea typeface="ＭＳ Ｐゴシック" pitchFamily="34" charset="-128"/>
                <a:cs typeface="+mn-cs"/>
              </a:defRPr>
            </a:lvl1pPr>
          </a:lstStyle>
          <a:p>
            <a:pPr defTabSz="457200"/>
            <a:endParaRPr lang="en-US" dirty="0">
              <a:solidFill>
                <a:srgbClr val="2F5897">
                  <a:shade val="90000"/>
                </a:srgbClr>
              </a:solidFill>
            </a:endParaRPr>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wrap="square" lIns="0" tIns="0" rIns="0" bIns="0" numCol="1" anchor="b" anchorCtr="0" compatLnSpc="1">
            <a:prstTxWarp prst="textNoShape">
              <a:avLst/>
            </a:prstTxWarp>
          </a:bodyPr>
          <a:lstStyle>
            <a:lvl1pPr algn="r">
              <a:defRPr sz="1200">
                <a:solidFill>
                  <a:srgbClr val="2C5490"/>
                </a:solidFill>
              </a:defRPr>
            </a:lvl1pPr>
          </a:lstStyle>
          <a:p>
            <a:pPr defTabSz="457200"/>
            <a:fld id="{1A984B47-0E05-734E-BA01-58F1CC94543B}" type="slidenum">
              <a:rPr lang="en-US" smtClean="0"/>
              <a:pPr defTabSz="457200"/>
              <a:t>‹#›</a:t>
            </a:fld>
            <a:endParaRPr lang="en-US" dirty="0"/>
          </a:p>
        </p:txBody>
      </p:sp>
      <p:cxnSp>
        <p:nvCxnSpPr>
          <p:cNvPr id="1034" name="Straight Connector 3"/>
          <p:cNvCxnSpPr>
            <a:cxnSpLocks noChangeShapeType="1"/>
          </p:cNvCxnSpPr>
          <p:nvPr/>
        </p:nvCxnSpPr>
        <p:spPr bwMode="auto">
          <a:xfrm>
            <a:off x="203200" y="1066800"/>
            <a:ext cx="11785600" cy="0"/>
          </a:xfrm>
          <a:prstGeom prst="line">
            <a:avLst/>
          </a:prstGeom>
          <a:noFill/>
          <a:ln w="38100" cap="rnd">
            <a:solidFill>
              <a:schemeClr val="accent2"/>
            </a:solidFill>
            <a:round/>
            <a:headEnd/>
            <a:tailEnd/>
          </a:ln>
          <a:effectLst>
            <a:outerShdw dist="38100" dir="5400000" algn="t" rotWithShape="0">
              <a:srgbClr val="808080">
                <a:alpha val="39998"/>
              </a:srgbClr>
            </a:outerShdw>
          </a:effectLst>
        </p:spPr>
      </p:cxnSp>
    </p:spTree>
    <p:extLst>
      <p:ext uri="{BB962C8B-B14F-4D97-AF65-F5344CB8AC3E}">
        <p14:creationId xmlns:p14="http://schemas.microsoft.com/office/powerpoint/2010/main" val="2403201083"/>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 id="2147483769" r:id="rId12"/>
    <p:sldLayoutId id="2147483770" r:id="rId13"/>
  </p:sldLayoutIdLst>
  <p:txStyles>
    <p:titleStyle>
      <a:lvl1pPr algn="l" rtl="0" eaLnBrk="1" fontAlgn="base" hangingPunct="1">
        <a:spcBef>
          <a:spcPct val="0"/>
        </a:spcBef>
        <a:spcAft>
          <a:spcPct val="0"/>
        </a:spcAft>
        <a:defRPr sz="3200" kern="1200" baseline="0">
          <a:solidFill>
            <a:schemeClr val="tx2"/>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5000">
          <a:solidFill>
            <a:schemeClr val="tx2"/>
          </a:solidFill>
          <a:latin typeface="Arial" charset="0"/>
          <a:ea typeface="ＭＳ Ｐゴシック" charset="0"/>
          <a:cs typeface="Arial" charset="0"/>
        </a:defRPr>
      </a:lvl2pPr>
      <a:lvl3pPr algn="l" rtl="0" eaLnBrk="1" fontAlgn="base" hangingPunct="1">
        <a:spcBef>
          <a:spcPct val="0"/>
        </a:spcBef>
        <a:spcAft>
          <a:spcPct val="0"/>
        </a:spcAft>
        <a:defRPr sz="5000">
          <a:solidFill>
            <a:schemeClr val="tx2"/>
          </a:solidFill>
          <a:latin typeface="Arial" charset="0"/>
          <a:ea typeface="ＭＳ Ｐゴシック" charset="0"/>
          <a:cs typeface="Arial" charset="0"/>
        </a:defRPr>
      </a:lvl3pPr>
      <a:lvl4pPr algn="l" rtl="0" eaLnBrk="1" fontAlgn="base" hangingPunct="1">
        <a:spcBef>
          <a:spcPct val="0"/>
        </a:spcBef>
        <a:spcAft>
          <a:spcPct val="0"/>
        </a:spcAft>
        <a:defRPr sz="5000">
          <a:solidFill>
            <a:schemeClr val="tx2"/>
          </a:solidFill>
          <a:latin typeface="Arial" charset="0"/>
          <a:ea typeface="ＭＳ Ｐゴシック" charset="0"/>
          <a:cs typeface="Arial" charset="0"/>
        </a:defRPr>
      </a:lvl4pPr>
      <a:lvl5pPr algn="l" rtl="0" eaLnBrk="1" fontAlgn="base" hangingPunct="1">
        <a:spcBef>
          <a:spcPct val="0"/>
        </a:spcBef>
        <a:spcAft>
          <a:spcPct val="0"/>
        </a:spcAft>
        <a:defRPr sz="5000">
          <a:solidFill>
            <a:schemeClr val="tx2"/>
          </a:solidFill>
          <a:latin typeface="Arial" charset="0"/>
          <a:ea typeface="ＭＳ Ｐゴシック" charset="0"/>
          <a:cs typeface="Arial" charset="0"/>
        </a:defRPr>
      </a:lvl5pPr>
      <a:lvl6pPr marL="457200" algn="l" rtl="0" eaLnBrk="1" fontAlgn="base" hangingPunct="1">
        <a:spcBef>
          <a:spcPct val="0"/>
        </a:spcBef>
        <a:spcAft>
          <a:spcPct val="0"/>
        </a:spcAft>
        <a:defRPr sz="5000">
          <a:solidFill>
            <a:schemeClr val="tx2"/>
          </a:solidFill>
          <a:latin typeface="Arial" charset="0"/>
          <a:ea typeface="ＭＳ Ｐゴシック" charset="0"/>
          <a:cs typeface="Arial" charset="0"/>
        </a:defRPr>
      </a:lvl6pPr>
      <a:lvl7pPr marL="914400" algn="l" rtl="0" eaLnBrk="1" fontAlgn="base" hangingPunct="1">
        <a:spcBef>
          <a:spcPct val="0"/>
        </a:spcBef>
        <a:spcAft>
          <a:spcPct val="0"/>
        </a:spcAft>
        <a:defRPr sz="5000">
          <a:solidFill>
            <a:schemeClr val="tx2"/>
          </a:solidFill>
          <a:latin typeface="Arial" charset="0"/>
          <a:ea typeface="ＭＳ Ｐゴシック" charset="0"/>
          <a:cs typeface="Arial" charset="0"/>
        </a:defRPr>
      </a:lvl7pPr>
      <a:lvl8pPr marL="1371600" algn="l" rtl="0" eaLnBrk="1" fontAlgn="base" hangingPunct="1">
        <a:spcBef>
          <a:spcPct val="0"/>
        </a:spcBef>
        <a:spcAft>
          <a:spcPct val="0"/>
        </a:spcAft>
        <a:defRPr sz="5000">
          <a:solidFill>
            <a:schemeClr val="tx2"/>
          </a:solidFill>
          <a:latin typeface="Arial" charset="0"/>
          <a:ea typeface="ＭＳ Ｐゴシック" charset="0"/>
          <a:cs typeface="Arial" charset="0"/>
        </a:defRPr>
      </a:lvl8pPr>
      <a:lvl9pPr marL="1828800" algn="l" rtl="0" eaLnBrk="1" fontAlgn="base" hangingPunct="1">
        <a:spcBef>
          <a:spcPct val="0"/>
        </a:spcBef>
        <a:spcAft>
          <a:spcPct val="0"/>
        </a:spcAft>
        <a:defRPr sz="5000">
          <a:solidFill>
            <a:schemeClr val="tx2"/>
          </a:solidFill>
          <a:latin typeface="Arial" charset="0"/>
          <a:ea typeface="ＭＳ Ｐゴシック" charset="0"/>
          <a:cs typeface="Arial" charset="0"/>
        </a:defRPr>
      </a:lvl9pPr>
    </p:titleStyle>
    <p:bodyStyle>
      <a:lvl1pPr marL="273050" indent="-273050" algn="l" rtl="0" eaLnBrk="1" fontAlgn="base" hangingPunct="1">
        <a:spcBef>
          <a:spcPct val="20000"/>
        </a:spcBef>
        <a:spcAft>
          <a:spcPct val="0"/>
        </a:spcAft>
        <a:buClr>
          <a:srgbClr val="E68422"/>
        </a:buClr>
        <a:buSzPct val="95000"/>
        <a:buFont typeface="Wingdings 2" pitchFamily="18" charset="2"/>
        <a:buChar char=""/>
        <a:defRPr sz="2600" kern="1200">
          <a:solidFill>
            <a:schemeClr val="tx1"/>
          </a:solidFill>
          <a:latin typeface="Arial" pitchFamily="34" charset="0"/>
          <a:ea typeface="ＭＳ Ｐゴシック" charset="0"/>
          <a:cs typeface="Arial" pitchFamily="34" charset="0"/>
        </a:defRPr>
      </a:lvl1pPr>
      <a:lvl2pPr marL="639763" indent="-246063" algn="l" rtl="0" eaLnBrk="1" fontAlgn="base" hangingPunct="1">
        <a:spcBef>
          <a:spcPct val="20000"/>
        </a:spcBef>
        <a:spcAft>
          <a:spcPct val="0"/>
        </a:spcAft>
        <a:buClr>
          <a:schemeClr val="accent1"/>
        </a:buClr>
        <a:buSzPct val="85000"/>
        <a:buFont typeface="Wingdings 2" pitchFamily="18" charset="2"/>
        <a:buChar char=""/>
        <a:defRPr sz="2400" kern="1200">
          <a:solidFill>
            <a:schemeClr val="tx1"/>
          </a:solidFill>
          <a:latin typeface="Arial" pitchFamily="34" charset="0"/>
          <a:ea typeface="Arial" charset="0"/>
          <a:cs typeface="Arial" pitchFamily="34" charset="0"/>
        </a:defRPr>
      </a:lvl2pPr>
      <a:lvl3pPr marL="914400" indent="-246063" algn="l" rtl="0" eaLnBrk="1" fontAlgn="base" hangingPunct="1">
        <a:spcBef>
          <a:spcPct val="20000"/>
        </a:spcBef>
        <a:spcAft>
          <a:spcPct val="0"/>
        </a:spcAft>
        <a:buClr>
          <a:schemeClr val="accent2"/>
        </a:buClr>
        <a:buSzPct val="70000"/>
        <a:buFont typeface="Wingdings 2" pitchFamily="18" charset="2"/>
        <a:buChar char=""/>
        <a:defRPr sz="2100" kern="1200">
          <a:solidFill>
            <a:schemeClr val="tx1"/>
          </a:solidFill>
          <a:latin typeface="Arial" pitchFamily="34" charset="0"/>
          <a:ea typeface="Arial" charset="0"/>
          <a:cs typeface="Arial" pitchFamily="34" charset="0"/>
        </a:defRPr>
      </a:lvl3pPr>
      <a:lvl4pPr marL="1187450" indent="-209550" algn="l" rtl="0" eaLnBrk="1" fontAlgn="base" hangingPunct="1">
        <a:spcBef>
          <a:spcPct val="20000"/>
        </a:spcBef>
        <a:spcAft>
          <a:spcPct val="0"/>
        </a:spcAft>
        <a:buClr>
          <a:srgbClr val="E68422"/>
        </a:buClr>
        <a:buSzPct val="65000"/>
        <a:buFont typeface="Wingdings 2" pitchFamily="18" charset="2"/>
        <a:buChar char=""/>
        <a:defRPr sz="2000" kern="1200">
          <a:solidFill>
            <a:schemeClr val="tx1"/>
          </a:solidFill>
          <a:latin typeface="Arial" pitchFamily="34" charset="0"/>
          <a:ea typeface="Arial" charset="0"/>
          <a:cs typeface="Arial" pitchFamily="34" charset="0"/>
        </a:defRPr>
      </a:lvl4pPr>
      <a:lvl5pPr marL="1462088" indent="-209550" algn="l" rtl="0" eaLnBrk="1" fontAlgn="base" hangingPunct="1">
        <a:spcBef>
          <a:spcPct val="20000"/>
        </a:spcBef>
        <a:spcAft>
          <a:spcPct val="0"/>
        </a:spcAft>
        <a:buClr>
          <a:srgbClr val="846648"/>
        </a:buClr>
        <a:buSzPct val="65000"/>
        <a:buFont typeface="Wingdings 2" pitchFamily="18" charset="2"/>
        <a:buChar char=""/>
        <a:defRPr sz="2000" kern="1200">
          <a:solidFill>
            <a:schemeClr val="tx1"/>
          </a:solidFill>
          <a:latin typeface="Arial" pitchFamily="34" charset="0"/>
          <a:ea typeface="Arial" charset="0"/>
          <a:cs typeface="Arial" pitchFamily="34" charset="0"/>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hyperlink" Target="https://www.hl7.org/events/working_group_meeting/2022/09/"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www.hl7.org/myhl7/managelistservs.cfm?ref=common" TargetMode="External"/><Relationship Id="rId2" Type="http://schemas.openxmlformats.org/officeDocument/2006/relationships/hyperlink" Target="https://confluence.hl7.org/pages/viewpage.action?pageId=4489402" TargetMode="External"/><Relationship Id="rId1" Type="http://schemas.openxmlformats.org/officeDocument/2006/relationships/slideLayout" Target="../slideLayouts/slideLayout2.xml"/><Relationship Id="rId4" Type="http://schemas.openxmlformats.org/officeDocument/2006/relationships/hyperlink" Target="https://www.hl7.org/events/working_group_meeting/2022/09/" TargetMode="External"/></Relationships>
</file>

<file path=ppt/slides/_rels/slide16.xml.rels><?xml version="1.0" encoding="UTF-8" standalone="yes"?>
<Relationships xmlns="http://schemas.openxmlformats.org/package/2006/relationships"><Relationship Id="rId8" Type="http://schemas.openxmlformats.org/officeDocument/2006/relationships/hyperlink" Target="mailto:cou5@cdc.gov" TargetMode="External"/><Relationship Id="rId13" Type="http://schemas.openxmlformats.org/officeDocument/2006/relationships/hyperlink" Target="mailto:jamie.parker@carradora.com" TargetMode="External"/><Relationship Id="rId3" Type="http://schemas.openxmlformats.org/officeDocument/2006/relationships/hyperlink" Target="mailto:ktx2@cdc.gov" TargetMode="External"/><Relationship Id="rId7" Type="http://schemas.openxmlformats.org/officeDocument/2006/relationships/hyperlink" Target="mailto:sft1@cdc.gov" TargetMode="External"/><Relationship Id="rId12" Type="http://schemas.openxmlformats.org/officeDocument/2006/relationships/hyperlink" Target="mailto:becky.angeles@carradora.com"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mailto:ykl4@cdc.gov" TargetMode="External"/><Relationship Id="rId11" Type="http://schemas.openxmlformats.org/officeDocument/2006/relationships/hyperlink" Target="mailto:nagesh.bashyam@drajer.com" TargetMode="External"/><Relationship Id="rId5" Type="http://schemas.openxmlformats.org/officeDocument/2006/relationships/hyperlink" Target="mailto:pdz1@cdc.gov" TargetMode="External"/><Relationship Id="rId15" Type="http://schemas.openxmlformats.org/officeDocument/2006/relationships/hyperlink" Target="mailto:brett@waveoneassociates.com" TargetMode="External"/><Relationship Id="rId10" Type="http://schemas.openxmlformats.org/officeDocument/2006/relationships/hyperlink" Target="mailto:lober@uw.edu" TargetMode="External"/><Relationship Id="rId4" Type="http://schemas.openxmlformats.org/officeDocument/2006/relationships/hyperlink" Target="mailto:vaz6@cdc.gov" TargetMode="External"/><Relationship Id="rId9" Type="http://schemas.openxmlformats.org/officeDocument/2006/relationships/hyperlink" Target="mailto:john.loonsk@jhu.edu" TargetMode="External"/><Relationship Id="rId14" Type="http://schemas.openxmlformats.org/officeDocument/2006/relationships/hyperlink" Target="mailto:mike.flanigan@carradora.com" TargetMode="External"/></Relationships>
</file>

<file path=ppt/slides/_rels/slide17.xml.rels><?xml version="1.0" encoding="UTF-8" standalone="yes"?>
<Relationships xmlns="http://schemas.openxmlformats.org/package/2006/relationships"><Relationship Id="rId8" Type="http://schemas.openxmlformats.org/officeDocument/2006/relationships/hyperlink" Target="https://github.com/HL7/fhir-medmorph" TargetMode="External"/><Relationship Id="rId3" Type="http://schemas.openxmlformats.org/officeDocument/2006/relationships/hyperlink" Target="http://hl7.org/fhir/us/medmorph/2022Jan/" TargetMode="External"/><Relationship Id="rId7" Type="http://schemas.openxmlformats.org/officeDocument/2006/relationships/hyperlink" Target="http://hl7.org/fhir/us/ecr/" TargetMode="External"/><Relationship Id="rId2" Type="http://schemas.openxmlformats.org/officeDocument/2006/relationships/hyperlink" Target="https://www.cdc.gov/csels/phio/making_rapid_data_exchange_reality.html" TargetMode="External"/><Relationship Id="rId1" Type="http://schemas.openxmlformats.org/officeDocument/2006/relationships/slideLayout" Target="../slideLayouts/slideLayout2.xml"/><Relationship Id="rId6" Type="http://schemas.openxmlformats.org/officeDocument/2006/relationships/hyperlink" Target="http://build.fhir.org/ig/HL7/fhir-medmorph-research-dex-ig/branches/master/index.html" TargetMode="External"/><Relationship Id="rId5" Type="http://schemas.openxmlformats.org/officeDocument/2006/relationships/hyperlink" Target="https://build.fhir.org/ig/HL7/fhir-central-cancer-registry-reporting-ig/index.html" TargetMode="External"/><Relationship Id="rId4" Type="http://schemas.openxmlformats.org/officeDocument/2006/relationships/hyperlink" Target="https://build.fhir.org/ig/HL7/fhir-health-care-surveys-reporting-ig/index.html"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cdc.gov/csels/phio/making-ehr-data-more-available.html" TargetMode="External"/><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hyperlink" Target="http://hl7.org/fhir/us/medmorph/2022Jan/background.html" TargetMode="External"/><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hyperlink" Target="https://confluence.hl7.org/display/FHIR/IG+Publisher+Documentation" TargetMode="External"/><Relationship Id="rId3" Type="http://schemas.openxmlformats.org/officeDocument/2006/relationships/hyperlink" Target="https://hl7.org/fhir/summary.html" TargetMode="External"/><Relationship Id="rId7" Type="http://schemas.openxmlformats.org/officeDocument/2006/relationships/hyperlink" Target="https://www.hl7.org/fhir/overview-arch.html" TargetMode="External"/><Relationship Id="rId2" Type="http://schemas.openxmlformats.org/officeDocument/2006/relationships/hyperlink" Target="https://hl7.org/fhir/" TargetMode="External"/><Relationship Id="rId1" Type="http://schemas.openxmlformats.org/officeDocument/2006/relationships/slideLayout" Target="../slideLayouts/slideLayout2.xml"/><Relationship Id="rId6" Type="http://schemas.openxmlformats.org/officeDocument/2006/relationships/hyperlink" Target="https://www.hl7.org/fhir/overview-clinical.html" TargetMode="External"/><Relationship Id="rId5" Type="http://schemas.openxmlformats.org/officeDocument/2006/relationships/hyperlink" Target="https://www.hl7.org/fhir/overview-dev.html" TargetMode="External"/><Relationship Id="rId4" Type="http://schemas.openxmlformats.org/officeDocument/2006/relationships/hyperlink" Target="https://www.hl7.org/fhir/overview.html" TargetMode="External"/><Relationship Id="rId9" Type="http://schemas.openxmlformats.org/officeDocument/2006/relationships/hyperlink" Target="https://confluence.hl7.org/display/FHIR/FHIR+Implementation+Guide+Process+Flow"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7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hl7.org/fhir/us/medmorph/2022Jan/usecases.html" TargetMode="Externa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hyperlink" Target="http://build.fhir.org/ig/HL7/fhir-medmorph/"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hl7.org/fhir/us/central-cancer-registry-reporting/2022Jan/index.html" TargetMode="External"/><Relationship Id="rId2" Type="http://schemas.openxmlformats.org/officeDocument/2006/relationships/hyperlink" Target="http://hl7.org/fhir/us/health-care-surveys-reporting/2022Jan/index.html" TargetMode="External"/><Relationship Id="rId1" Type="http://schemas.openxmlformats.org/officeDocument/2006/relationships/slideLayout" Target="../slideLayouts/slideLayout2.xml"/><Relationship Id="rId5" Type="http://schemas.openxmlformats.org/officeDocument/2006/relationships/hyperlink" Target="http://build.fhir.org/ig/HL7/case-reporting/" TargetMode="External"/><Relationship Id="rId4" Type="http://schemas.openxmlformats.org/officeDocument/2006/relationships/hyperlink" Target="https://hl7.org/fhir/us/medmorph-research-dex/2022Jan/index.html"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12192000" cy="570173"/>
          </a:xfrm>
          <a:prstGeom prst="rect">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sz="2400" dirty="0">
                <a:solidFill>
                  <a:srgbClr val="FFFFFF"/>
                </a:solidFill>
                <a:latin typeface="Myriad Web Pro"/>
              </a:rPr>
              <a:t>								</a:t>
            </a:r>
            <a:r>
              <a:rPr lang="en-US" sz="2400">
                <a:solidFill>
                  <a:srgbClr val="FFFFFF"/>
                </a:solidFill>
                <a:latin typeface="Myriad Web Pro"/>
              </a:rPr>
              <a:t>August 16</a:t>
            </a:r>
            <a:r>
              <a:rPr lang="en-US" sz="2400" baseline="30000">
                <a:solidFill>
                  <a:srgbClr val="FFFFFF"/>
                </a:solidFill>
                <a:latin typeface="Myriad Web Pro"/>
              </a:rPr>
              <a:t>th</a:t>
            </a:r>
            <a:r>
              <a:rPr lang="en-US" sz="2400">
                <a:solidFill>
                  <a:srgbClr val="FFFFFF"/>
                </a:solidFill>
                <a:latin typeface="Myriad Web Pro"/>
              </a:rPr>
              <a:t>, </a:t>
            </a:r>
            <a:r>
              <a:rPr lang="en-US" sz="2400" dirty="0">
                <a:solidFill>
                  <a:srgbClr val="FFFFFF"/>
                </a:solidFill>
                <a:latin typeface="Myriad Web Pro"/>
              </a:rPr>
              <a:t>2022 </a:t>
            </a:r>
          </a:p>
        </p:txBody>
      </p:sp>
      <p:sp>
        <p:nvSpPr>
          <p:cNvPr id="2" name="Subtitle 1"/>
          <p:cNvSpPr>
            <a:spLocks noGrp="1"/>
          </p:cNvSpPr>
          <p:nvPr>
            <p:ph type="subTitle" idx="1"/>
          </p:nvPr>
        </p:nvSpPr>
        <p:spPr>
          <a:xfrm>
            <a:off x="0" y="3244241"/>
            <a:ext cx="12192000" cy="2937756"/>
          </a:xfrm>
        </p:spPr>
        <p:txBody>
          <a:bodyPr vert="horz" lIns="91440" tIns="45720" rIns="91440" bIns="45720" rtlCol="0" anchor="t">
            <a:noAutofit/>
          </a:bodyPr>
          <a:lstStyle/>
          <a:p>
            <a:pPr algn="ctr"/>
            <a:r>
              <a:rPr lang="en-US" sz="2400" dirty="0">
                <a:latin typeface="Calibri"/>
                <a:cs typeface="Calibri"/>
              </a:rPr>
              <a:t>Co-Chairs:</a:t>
            </a:r>
          </a:p>
          <a:p>
            <a:pPr algn="ctr"/>
            <a:endParaRPr lang="en-US" sz="1000" dirty="0">
              <a:latin typeface="Calibri"/>
              <a:cs typeface="Calibri"/>
            </a:endParaRPr>
          </a:p>
          <a:p>
            <a:pPr algn="ctr"/>
            <a:r>
              <a:rPr lang="en-US" sz="2400" dirty="0">
                <a:latin typeface="Calibri"/>
                <a:cs typeface="Calibri"/>
              </a:rPr>
              <a:t>Bill Lober</a:t>
            </a:r>
          </a:p>
          <a:p>
            <a:pPr algn="ctr"/>
            <a:r>
              <a:rPr lang="en-US" sz="2400" dirty="0">
                <a:latin typeface="Calibri"/>
                <a:cs typeface="Calibri"/>
              </a:rPr>
              <a:t>University of Washington</a:t>
            </a:r>
          </a:p>
          <a:p>
            <a:pPr algn="ctr"/>
            <a:endParaRPr lang="en-US" sz="1000" dirty="0">
              <a:latin typeface="Calibri"/>
              <a:cs typeface="Calibri"/>
            </a:endParaRPr>
          </a:p>
          <a:p>
            <a:pPr algn="ctr"/>
            <a:r>
              <a:rPr lang="en-US" sz="2400" dirty="0">
                <a:latin typeface="Calibri"/>
                <a:cs typeface="Calibri"/>
              </a:rPr>
              <a:t>John Loonsk</a:t>
            </a:r>
          </a:p>
          <a:p>
            <a:pPr algn="ctr"/>
            <a:r>
              <a:rPr lang="en-US" sz="2400" dirty="0">
                <a:latin typeface="Calibri"/>
                <a:cs typeface="Calibri"/>
              </a:rPr>
              <a:t>Johns Hopkins University</a:t>
            </a:r>
          </a:p>
        </p:txBody>
      </p:sp>
      <p:pic>
        <p:nvPicPr>
          <p:cNvPr id="7172" name="Picture 6" descr="Logos of the United States Department of Health and Human Services and Centers for Disease Control and Preventio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3200" y="6515102"/>
            <a:ext cx="2540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p:nvPr/>
        </p:nvSpPr>
        <p:spPr>
          <a:xfrm>
            <a:off x="703618" y="676003"/>
            <a:ext cx="10784764" cy="2308324"/>
          </a:xfrm>
          <a:prstGeom prst="rect">
            <a:avLst/>
          </a:prstGeom>
        </p:spPr>
        <p:txBody>
          <a:bodyPr wrap="square">
            <a:spAutoFit/>
          </a:bodyPr>
          <a:lstStyle/>
          <a:p>
            <a:pPr algn="ctr" defTabSz="1219140"/>
            <a:r>
              <a:rPr lang="en-US" sz="4800" b="1" dirty="0">
                <a:solidFill>
                  <a:srgbClr val="FFFFFF"/>
                </a:solidFill>
                <a:latin typeface="Calibri" panose="020F0502020204030204" pitchFamily="34" charset="0"/>
                <a:cs typeface="Calibri" panose="020F0502020204030204" pitchFamily="34" charset="0"/>
              </a:rPr>
              <a:t>Making EHR Data More Available for Research and Public Health (MedMorph)</a:t>
            </a:r>
          </a:p>
          <a:p>
            <a:pPr algn="ctr" defTabSz="1219140"/>
            <a:r>
              <a:rPr lang="en-US" sz="4800" b="1" dirty="0">
                <a:solidFill>
                  <a:srgbClr val="FFFFFF"/>
                </a:solidFill>
                <a:latin typeface="Calibri" panose="020F0502020204030204" pitchFamily="34" charset="0"/>
                <a:cs typeface="Calibri" panose="020F0502020204030204" pitchFamily="34" charset="0"/>
              </a:rPr>
              <a:t>Technical Expert Panel (TEP)</a:t>
            </a:r>
            <a:endParaRPr lang="en-US" dirty="0">
              <a:solidFill>
                <a:srgbClr val="FFFFFF"/>
              </a:solidFill>
              <a:latin typeface="Calibri" panose="020F0502020204030204" pitchFamily="34" charset="0"/>
              <a:cs typeface="Calibri" panose="020F0502020204030204" pitchFamily="34" charset="0"/>
            </a:endParaRPr>
          </a:p>
        </p:txBody>
      </p:sp>
      <p:sp>
        <p:nvSpPr>
          <p:cNvPr id="9" name="Subtitle 1"/>
          <p:cNvSpPr txBox="1">
            <a:spLocks/>
          </p:cNvSpPr>
          <p:nvPr/>
        </p:nvSpPr>
        <p:spPr bwMode="auto">
          <a:xfrm>
            <a:off x="0" y="6226630"/>
            <a:ext cx="12192000" cy="523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0" indent="0" algn="l" rtl="0" eaLnBrk="0" fontAlgn="base" hangingPunct="0">
              <a:spcBef>
                <a:spcPct val="20000"/>
              </a:spcBef>
              <a:spcAft>
                <a:spcPct val="0"/>
              </a:spcAft>
              <a:buFont typeface="Arial" panose="020B0604020202020204" pitchFamily="34" charset="0"/>
              <a:buNone/>
              <a:defRPr sz="2667" b="1" kern="1200" baseline="0">
                <a:solidFill>
                  <a:schemeClr val="bg2"/>
                </a:solidFill>
                <a:effectLst/>
                <a:latin typeface="Calibri" pitchFamily="34" charset="0"/>
                <a:ea typeface="+mn-ea"/>
                <a:cs typeface="+mn-cs"/>
              </a:defRPr>
            </a:lvl1pPr>
            <a:lvl2pPr marL="609585" indent="0" algn="ctr" rtl="0" eaLnBrk="0" fontAlgn="base" hangingPunct="0">
              <a:spcBef>
                <a:spcPct val="20000"/>
              </a:spcBef>
              <a:spcAft>
                <a:spcPct val="0"/>
              </a:spcAft>
              <a:buFont typeface="Arial" panose="020B0604020202020204" pitchFamily="34" charset="0"/>
              <a:buNone/>
              <a:defRPr sz="3733" kern="1200">
                <a:solidFill>
                  <a:schemeClr val="tx1">
                    <a:tint val="75000"/>
                  </a:schemeClr>
                </a:solidFill>
                <a:latin typeface="Calibri" panose="020F0502020204030204" pitchFamily="34" charset="0"/>
                <a:ea typeface="+mn-ea"/>
                <a:cs typeface="+mn-cs"/>
              </a:defRPr>
            </a:lvl2pPr>
            <a:lvl3pPr marL="1219170" indent="0" algn="ctr" rtl="0" eaLnBrk="0" fontAlgn="base" hangingPunct="0">
              <a:spcBef>
                <a:spcPct val="20000"/>
              </a:spcBef>
              <a:spcAft>
                <a:spcPct val="0"/>
              </a:spcAft>
              <a:buFont typeface="Arial" panose="020B0604020202020204" pitchFamily="34" charset="0"/>
              <a:buNone/>
              <a:defRPr sz="3200" kern="1200">
                <a:solidFill>
                  <a:schemeClr val="tx1">
                    <a:tint val="75000"/>
                  </a:schemeClr>
                </a:solidFill>
                <a:latin typeface="Calibri" panose="020F0502020204030204" pitchFamily="34" charset="0"/>
                <a:ea typeface="+mn-ea"/>
                <a:cs typeface="+mn-cs"/>
              </a:defRPr>
            </a:lvl3pPr>
            <a:lvl4pPr marL="1828754" indent="0" algn="ctr" rtl="0" eaLnBrk="0" fontAlgn="base" hangingPunct="0">
              <a:spcBef>
                <a:spcPct val="20000"/>
              </a:spcBef>
              <a:spcAft>
                <a:spcPct val="0"/>
              </a:spcAft>
              <a:buFont typeface="Arial" panose="020B0604020202020204" pitchFamily="34" charset="0"/>
              <a:buNone/>
              <a:defRPr sz="2667" kern="1200">
                <a:solidFill>
                  <a:schemeClr val="tx1">
                    <a:tint val="75000"/>
                  </a:schemeClr>
                </a:solidFill>
                <a:latin typeface="Calibri" panose="020F0502020204030204" pitchFamily="34" charset="0"/>
                <a:ea typeface="+mn-ea"/>
                <a:cs typeface="+mn-cs"/>
              </a:defRPr>
            </a:lvl4pPr>
            <a:lvl5pPr marL="2438339" indent="0" algn="ctr" rtl="0" eaLnBrk="0" fontAlgn="base" hangingPunct="0">
              <a:spcBef>
                <a:spcPct val="20000"/>
              </a:spcBef>
              <a:spcAft>
                <a:spcPct val="0"/>
              </a:spcAft>
              <a:buFont typeface="Arial" panose="020B0604020202020204" pitchFamily="34" charset="0"/>
              <a:buNone/>
              <a:defRPr sz="2667" kern="1200">
                <a:solidFill>
                  <a:schemeClr val="tx1">
                    <a:tint val="75000"/>
                  </a:schemeClr>
                </a:solidFill>
                <a:latin typeface="Calibri" panose="020F0502020204030204" pitchFamily="34" charset="0"/>
                <a:ea typeface="+mn-ea"/>
                <a:cs typeface="+mn-cs"/>
              </a:defRPr>
            </a:lvl5pPr>
            <a:lvl6pPr marL="3047924" indent="0" algn="ctr" defTabSz="1219170" rtl="0" eaLnBrk="1" latinLnBrk="0" hangingPunct="1">
              <a:spcBef>
                <a:spcPct val="20000"/>
              </a:spcBef>
              <a:buFont typeface="Arial"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itchFamily="34" charset="0"/>
              <a:buNone/>
              <a:defRPr sz="2667" kern="1200">
                <a:solidFill>
                  <a:schemeClr val="tx1">
                    <a:tint val="75000"/>
                  </a:schemeClr>
                </a:solidFill>
                <a:latin typeface="+mn-lt"/>
                <a:ea typeface="+mn-ea"/>
                <a:cs typeface="+mn-cs"/>
              </a:defRPr>
            </a:lvl9pPr>
          </a:lstStyle>
          <a:p>
            <a:pPr algn="ctr" defTabSz="914377">
              <a:spcBef>
                <a:spcPts val="0"/>
              </a:spcBef>
            </a:pPr>
            <a:endParaRPr lang="en-US" sz="2000" dirty="0">
              <a:solidFill>
                <a:srgbClr val="FFFFFF"/>
              </a:solidFill>
            </a:endParaRPr>
          </a:p>
        </p:txBody>
      </p:sp>
    </p:spTree>
    <p:extLst>
      <p:ext uri="{BB962C8B-B14F-4D97-AF65-F5344CB8AC3E}">
        <p14:creationId xmlns:p14="http://schemas.microsoft.com/office/powerpoint/2010/main" val="333041008"/>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7204032-930A-460B-AE62-78BEF0BEDDCA}"/>
              </a:ext>
            </a:extLst>
          </p:cNvPr>
          <p:cNvSpPr>
            <a:spLocks noGrp="1"/>
          </p:cNvSpPr>
          <p:nvPr>
            <p:ph type="ctrTitle"/>
          </p:nvPr>
        </p:nvSpPr>
        <p:spPr>
          <a:xfrm>
            <a:off x="375138" y="1122363"/>
            <a:ext cx="10117016" cy="2387600"/>
          </a:xfrm>
        </p:spPr>
        <p:txBody>
          <a:bodyPr>
            <a:normAutofit/>
          </a:bodyPr>
          <a:lstStyle/>
          <a:p>
            <a:pPr marL="0" marR="0" algn="l">
              <a:spcBef>
                <a:spcPts val="0"/>
              </a:spcBef>
              <a:spcAft>
                <a:spcPts val="0"/>
              </a:spcAft>
            </a:pPr>
            <a:r>
              <a:rPr lang="en-US" sz="4000" dirty="0">
                <a:solidFill>
                  <a:srgbClr val="0070C0"/>
                </a:solidFill>
                <a:latin typeface="+mn-lt"/>
              </a:rPr>
              <a:t>RoadMap Draft Review</a:t>
            </a:r>
            <a:endParaRPr lang="en-US" sz="4000" dirty="0">
              <a:solidFill>
                <a:srgbClr val="0070C0"/>
              </a:solidFill>
              <a:latin typeface="+mn-lt"/>
              <a:ea typeface="Calibri" panose="020F0502020204030204" pitchFamily="34" charset="0"/>
            </a:endParaRPr>
          </a:p>
        </p:txBody>
      </p:sp>
      <p:sp>
        <p:nvSpPr>
          <p:cNvPr id="5" name="Subtitle 4">
            <a:extLst>
              <a:ext uri="{FF2B5EF4-FFF2-40B4-BE49-F238E27FC236}">
                <a16:creationId xmlns:a16="http://schemas.microsoft.com/office/drawing/2014/main" id="{6A08F84E-AFB4-44FB-B4B7-1085EE666902}"/>
              </a:ext>
            </a:extLst>
          </p:cNvPr>
          <p:cNvSpPr>
            <a:spLocks noGrp="1"/>
          </p:cNvSpPr>
          <p:nvPr>
            <p:ph type="subTitle" idx="1"/>
          </p:nvPr>
        </p:nvSpPr>
        <p:spPr>
          <a:xfrm>
            <a:off x="351692" y="3754438"/>
            <a:ext cx="9144000" cy="1052019"/>
          </a:xfrm>
        </p:spPr>
        <p:txBody>
          <a:bodyPr/>
          <a:lstStyle/>
          <a:p>
            <a:pPr algn="l"/>
            <a:r>
              <a:rPr lang="en-US" dirty="0"/>
              <a:t>Moderator: Maria Michaels</a:t>
            </a:r>
          </a:p>
          <a:p>
            <a:pPr algn="l"/>
            <a:r>
              <a:rPr lang="en-US" dirty="0"/>
              <a:t>Participants: TEP Members</a:t>
            </a:r>
          </a:p>
          <a:p>
            <a:pPr algn="l"/>
            <a:endParaRPr lang="en-US" dirty="0"/>
          </a:p>
        </p:txBody>
      </p:sp>
      <p:cxnSp>
        <p:nvCxnSpPr>
          <p:cNvPr id="7" name="Straight Connector 6">
            <a:extLst>
              <a:ext uri="{FF2B5EF4-FFF2-40B4-BE49-F238E27FC236}">
                <a16:creationId xmlns:a16="http://schemas.microsoft.com/office/drawing/2014/main" id="{8E5BF276-A319-44C8-B1EA-844BB22946A7}"/>
              </a:ext>
            </a:extLst>
          </p:cNvPr>
          <p:cNvCxnSpPr/>
          <p:nvPr/>
        </p:nvCxnSpPr>
        <p:spPr>
          <a:xfrm>
            <a:off x="375138" y="3509963"/>
            <a:ext cx="9952892" cy="0"/>
          </a:xfrm>
          <a:prstGeom prst="line">
            <a:avLst/>
          </a:prstGeom>
          <a:ln w="44450">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45578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7204032-930A-460B-AE62-78BEF0BEDDCA}"/>
              </a:ext>
            </a:extLst>
          </p:cNvPr>
          <p:cNvSpPr>
            <a:spLocks noGrp="1"/>
          </p:cNvSpPr>
          <p:nvPr>
            <p:ph type="ctrTitle"/>
          </p:nvPr>
        </p:nvSpPr>
        <p:spPr>
          <a:xfrm>
            <a:off x="375138" y="1122363"/>
            <a:ext cx="10117016" cy="2387600"/>
          </a:xfrm>
        </p:spPr>
        <p:txBody>
          <a:bodyPr>
            <a:normAutofit/>
          </a:bodyPr>
          <a:lstStyle/>
          <a:p>
            <a:pPr marL="0" marR="0" algn="l">
              <a:spcBef>
                <a:spcPts val="0"/>
              </a:spcBef>
              <a:spcAft>
                <a:spcPts val="0"/>
              </a:spcAft>
            </a:pPr>
            <a:r>
              <a:rPr lang="en-US" sz="4000" dirty="0">
                <a:solidFill>
                  <a:srgbClr val="0070C0"/>
                </a:solidFill>
                <a:latin typeface="+mn-lt"/>
              </a:rPr>
              <a:t>Project Next Steps</a:t>
            </a:r>
          </a:p>
        </p:txBody>
      </p:sp>
      <p:sp>
        <p:nvSpPr>
          <p:cNvPr id="5" name="Subtitle 4">
            <a:extLst>
              <a:ext uri="{FF2B5EF4-FFF2-40B4-BE49-F238E27FC236}">
                <a16:creationId xmlns:a16="http://schemas.microsoft.com/office/drawing/2014/main" id="{6A08F84E-AFB4-44FB-B4B7-1085EE666902}"/>
              </a:ext>
            </a:extLst>
          </p:cNvPr>
          <p:cNvSpPr>
            <a:spLocks noGrp="1"/>
          </p:cNvSpPr>
          <p:nvPr>
            <p:ph type="subTitle" idx="1"/>
          </p:nvPr>
        </p:nvSpPr>
        <p:spPr>
          <a:xfrm>
            <a:off x="351692" y="3754438"/>
            <a:ext cx="9144000" cy="1052019"/>
          </a:xfrm>
        </p:spPr>
        <p:txBody>
          <a:bodyPr/>
          <a:lstStyle/>
          <a:p>
            <a:pPr algn="l"/>
            <a:r>
              <a:rPr lang="en-US" dirty="0"/>
              <a:t>Jamie Parker</a:t>
            </a:r>
          </a:p>
          <a:p>
            <a:pPr algn="l"/>
            <a:endParaRPr lang="en-US" dirty="0"/>
          </a:p>
        </p:txBody>
      </p:sp>
      <p:cxnSp>
        <p:nvCxnSpPr>
          <p:cNvPr id="7" name="Straight Connector 6">
            <a:extLst>
              <a:ext uri="{FF2B5EF4-FFF2-40B4-BE49-F238E27FC236}">
                <a16:creationId xmlns:a16="http://schemas.microsoft.com/office/drawing/2014/main" id="{8E5BF276-A319-44C8-B1EA-844BB22946A7}"/>
              </a:ext>
            </a:extLst>
          </p:cNvPr>
          <p:cNvCxnSpPr/>
          <p:nvPr/>
        </p:nvCxnSpPr>
        <p:spPr>
          <a:xfrm>
            <a:off x="375138" y="3509963"/>
            <a:ext cx="9952892" cy="0"/>
          </a:xfrm>
          <a:prstGeom prst="line">
            <a:avLst/>
          </a:prstGeom>
          <a:ln w="44450">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48785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5736F6-05D4-A617-ACEA-FD938AF79E39}"/>
              </a:ext>
            </a:extLst>
          </p:cNvPr>
          <p:cNvSpPr>
            <a:spLocks noGrp="1"/>
          </p:cNvSpPr>
          <p:nvPr>
            <p:ph type="title"/>
          </p:nvPr>
        </p:nvSpPr>
        <p:spPr>
          <a:xfrm>
            <a:off x="453957" y="389108"/>
            <a:ext cx="10972800" cy="533395"/>
          </a:xfrm>
        </p:spPr>
        <p:txBody>
          <a:bodyPr>
            <a:noAutofit/>
          </a:bodyPr>
          <a:lstStyle/>
          <a:p>
            <a:pPr>
              <a:lnSpc>
                <a:spcPct val="90000"/>
              </a:lnSpc>
            </a:pPr>
            <a:r>
              <a:rPr lang="en-US" sz="3600" b="1" dirty="0">
                <a:solidFill>
                  <a:srgbClr val="0070C0"/>
                </a:solidFill>
                <a:ea typeface="+mj-ea"/>
                <a:cs typeface="+mj-cs"/>
              </a:rPr>
              <a:t>HL7 September 2022 Working Group Meeting</a:t>
            </a:r>
          </a:p>
        </p:txBody>
      </p:sp>
      <p:sp>
        <p:nvSpPr>
          <p:cNvPr id="3" name="Content Placeholder 2">
            <a:extLst>
              <a:ext uri="{FF2B5EF4-FFF2-40B4-BE49-F238E27FC236}">
                <a16:creationId xmlns:a16="http://schemas.microsoft.com/office/drawing/2014/main" id="{B6B5FBD5-4732-11D9-D483-98F569D28602}"/>
              </a:ext>
            </a:extLst>
          </p:cNvPr>
          <p:cNvSpPr>
            <a:spLocks noGrp="1"/>
          </p:cNvSpPr>
          <p:nvPr>
            <p:ph idx="1"/>
          </p:nvPr>
        </p:nvSpPr>
        <p:spPr>
          <a:xfrm>
            <a:off x="453957" y="1253331"/>
            <a:ext cx="10515600" cy="4351338"/>
          </a:xfrm>
        </p:spPr>
        <p:txBody>
          <a:bodyPr/>
          <a:lstStyle/>
          <a:p>
            <a:r>
              <a:rPr lang="en-US" dirty="0"/>
              <a:t>FHIR Connectathon</a:t>
            </a:r>
          </a:p>
          <a:p>
            <a:pPr lvl="1"/>
            <a:r>
              <a:rPr lang="en-US" dirty="0"/>
              <a:t>September 17-18</a:t>
            </a:r>
          </a:p>
          <a:p>
            <a:pPr lvl="1"/>
            <a:r>
              <a:rPr lang="en-US" dirty="0">
                <a:hlinkClick r:id="rId2"/>
              </a:rPr>
              <a:t>https://www.hl7.org/events/working_group_meeting/2022/09/</a:t>
            </a:r>
            <a:r>
              <a:rPr lang="en-US" dirty="0"/>
              <a:t>  </a:t>
            </a:r>
          </a:p>
          <a:p>
            <a:r>
              <a:rPr lang="en-US" dirty="0"/>
              <a:t>36th Annual Plenary and Working Group Meeting</a:t>
            </a:r>
          </a:p>
          <a:p>
            <a:pPr lvl="1"/>
            <a:r>
              <a:rPr lang="en-US" dirty="0"/>
              <a:t>September 19-23, 2022 </a:t>
            </a:r>
          </a:p>
          <a:p>
            <a:pPr lvl="1"/>
            <a:r>
              <a:rPr lang="en-US" dirty="0"/>
              <a:t>Renaissance Harbor Place Hotel, Baltimore, MD</a:t>
            </a:r>
          </a:p>
          <a:p>
            <a:pPr lvl="1"/>
            <a:r>
              <a:rPr lang="en-US" dirty="0">
                <a:hlinkClick r:id="rId2"/>
              </a:rPr>
              <a:t>https://www.hl7.org/events/working_group_meeting/2022/09</a:t>
            </a:r>
            <a:r>
              <a:rPr lang="en-US" sz="2800" dirty="0">
                <a:hlinkClick r:id="rId2"/>
              </a:rPr>
              <a:t>/</a:t>
            </a:r>
            <a:r>
              <a:rPr lang="en-US" sz="2800" dirty="0"/>
              <a:t> </a:t>
            </a:r>
          </a:p>
          <a:p>
            <a:pPr marL="0" indent="0">
              <a:buNone/>
            </a:pPr>
            <a:endParaRPr lang="en-US" dirty="0"/>
          </a:p>
        </p:txBody>
      </p:sp>
      <p:graphicFrame>
        <p:nvGraphicFramePr>
          <p:cNvPr id="4" name="Table 3">
            <a:extLst>
              <a:ext uri="{FF2B5EF4-FFF2-40B4-BE49-F238E27FC236}">
                <a16:creationId xmlns:a16="http://schemas.microsoft.com/office/drawing/2014/main" id="{08C11AAD-0718-3914-2D89-47F8B4EE53A7}"/>
              </a:ext>
            </a:extLst>
          </p:cNvPr>
          <p:cNvGraphicFramePr>
            <a:graphicFrameLocks noGrp="1"/>
          </p:cNvGraphicFramePr>
          <p:nvPr>
            <p:extLst>
              <p:ext uri="{D42A27DB-BD31-4B8C-83A1-F6EECF244321}">
                <p14:modId xmlns:p14="http://schemas.microsoft.com/office/powerpoint/2010/main" val="208443833"/>
              </p:ext>
            </p:extLst>
          </p:nvPr>
        </p:nvGraphicFramePr>
        <p:xfrm>
          <a:off x="340921" y="4907883"/>
          <a:ext cx="10716184" cy="1662430"/>
        </p:xfrm>
        <a:graphic>
          <a:graphicData uri="http://schemas.openxmlformats.org/drawingml/2006/table">
            <a:tbl>
              <a:tblPr firstRow="1" firstCol="1" bandRow="1">
                <a:tableStyleId>{5C22544A-7EE6-4342-B048-85BDC9FD1C3A}</a:tableStyleId>
              </a:tblPr>
              <a:tblGrid>
                <a:gridCol w="3034577">
                  <a:extLst>
                    <a:ext uri="{9D8B030D-6E8A-4147-A177-3AD203B41FA5}">
                      <a16:colId xmlns:a16="http://schemas.microsoft.com/office/drawing/2014/main" val="12603174"/>
                    </a:ext>
                  </a:extLst>
                </a:gridCol>
                <a:gridCol w="1225685">
                  <a:extLst>
                    <a:ext uri="{9D8B030D-6E8A-4147-A177-3AD203B41FA5}">
                      <a16:colId xmlns:a16="http://schemas.microsoft.com/office/drawing/2014/main" val="1082543922"/>
                    </a:ext>
                  </a:extLst>
                </a:gridCol>
                <a:gridCol w="2247089">
                  <a:extLst>
                    <a:ext uri="{9D8B030D-6E8A-4147-A177-3AD203B41FA5}">
                      <a16:colId xmlns:a16="http://schemas.microsoft.com/office/drawing/2014/main" val="3815015491"/>
                    </a:ext>
                  </a:extLst>
                </a:gridCol>
                <a:gridCol w="1750979">
                  <a:extLst>
                    <a:ext uri="{9D8B030D-6E8A-4147-A177-3AD203B41FA5}">
                      <a16:colId xmlns:a16="http://schemas.microsoft.com/office/drawing/2014/main" val="1056305867"/>
                    </a:ext>
                  </a:extLst>
                </a:gridCol>
                <a:gridCol w="2457854">
                  <a:extLst>
                    <a:ext uri="{9D8B030D-6E8A-4147-A177-3AD203B41FA5}">
                      <a16:colId xmlns:a16="http://schemas.microsoft.com/office/drawing/2014/main" val="1263914853"/>
                    </a:ext>
                  </a:extLst>
                </a:gridCol>
              </a:tblGrid>
              <a:tr h="0">
                <a:tc>
                  <a:txBody>
                    <a:bodyPr/>
                    <a:lstStyle/>
                    <a:p>
                      <a:pPr marL="0" marR="0" algn="ctr">
                        <a:lnSpc>
                          <a:spcPct val="107000"/>
                        </a:lnSpc>
                        <a:spcBef>
                          <a:spcPts val="0"/>
                        </a:spcBef>
                        <a:spcAft>
                          <a:spcPts val="0"/>
                        </a:spcAft>
                      </a:pPr>
                      <a:r>
                        <a:rPr lang="en-US" sz="1400" cap="all" dirty="0">
                          <a:effectLst/>
                          <a:latin typeface="+mj-lt"/>
                        </a:rPr>
                        <a:t> </a:t>
                      </a:r>
                      <a:endParaRPr lang="en-US" sz="1400" dirty="0">
                        <a:effectLst/>
                        <a:latin typeface="+mj-lt"/>
                        <a:ea typeface="Times New Roman" panose="02020603050405020304" pitchFamily="18" charset="0"/>
                        <a:cs typeface="Times New Roman" panose="02020603050405020304" pitchFamily="18" charset="0"/>
                      </a:endParaRPr>
                    </a:p>
                  </a:txBody>
                  <a:tcPr marL="95250" marR="95250" marT="95250" marB="95250" anchor="ctr"/>
                </a:tc>
                <a:tc gridSpan="2">
                  <a:txBody>
                    <a:bodyPr/>
                    <a:lstStyle/>
                    <a:p>
                      <a:pPr marL="0" marR="0" algn="ctr">
                        <a:lnSpc>
                          <a:spcPct val="107000"/>
                        </a:lnSpc>
                        <a:spcBef>
                          <a:spcPts val="0"/>
                        </a:spcBef>
                        <a:spcAft>
                          <a:spcPts val="0"/>
                        </a:spcAft>
                      </a:pPr>
                      <a:r>
                        <a:rPr lang="en-US" sz="1400" cap="all" dirty="0">
                          <a:effectLst/>
                          <a:latin typeface="+mj-lt"/>
                        </a:rPr>
                        <a:t>BEFORE AUGUST 26</a:t>
                      </a:r>
                      <a:endParaRPr lang="en-US" sz="1400" dirty="0">
                        <a:effectLst/>
                        <a:latin typeface="+mj-lt"/>
                        <a:ea typeface="Times New Roman" panose="02020603050405020304" pitchFamily="18" charset="0"/>
                        <a:cs typeface="Times New Roman" panose="02020603050405020304" pitchFamily="18" charset="0"/>
                      </a:endParaRPr>
                    </a:p>
                  </a:txBody>
                  <a:tcPr marL="0" marR="0" marT="0" marB="0" anchor="ctr"/>
                </a:tc>
                <a:tc hMerge="1">
                  <a:txBody>
                    <a:bodyPr/>
                    <a:lstStyle/>
                    <a:p>
                      <a:endParaRPr lang="en-US"/>
                    </a:p>
                  </a:txBody>
                  <a:tcPr/>
                </a:tc>
                <a:tc gridSpan="2">
                  <a:txBody>
                    <a:bodyPr/>
                    <a:lstStyle/>
                    <a:p>
                      <a:pPr marL="0" marR="0" algn="ctr">
                        <a:lnSpc>
                          <a:spcPct val="107000"/>
                        </a:lnSpc>
                        <a:spcBef>
                          <a:spcPts val="0"/>
                        </a:spcBef>
                        <a:spcAft>
                          <a:spcPts val="0"/>
                        </a:spcAft>
                      </a:pPr>
                      <a:r>
                        <a:rPr lang="en-US" sz="1400" cap="all" dirty="0">
                          <a:effectLst/>
                          <a:latin typeface="+mj-lt"/>
                        </a:rPr>
                        <a:t>AFTER AUGUST 26</a:t>
                      </a:r>
                      <a:endParaRPr lang="en-US" sz="1400" dirty="0">
                        <a:effectLst/>
                        <a:latin typeface="+mj-lt"/>
                        <a:ea typeface="Times New Roman" panose="02020603050405020304" pitchFamily="18" charset="0"/>
                        <a:cs typeface="Times New Roman" panose="02020603050405020304" pitchFamily="18" charset="0"/>
                      </a:endParaRPr>
                    </a:p>
                  </a:txBody>
                  <a:tcPr marL="0" marR="0" marT="0" marB="0" anchor="ctr"/>
                </a:tc>
                <a:tc hMerge="1">
                  <a:txBody>
                    <a:bodyPr/>
                    <a:lstStyle/>
                    <a:p>
                      <a:endParaRPr lang="en-US"/>
                    </a:p>
                  </a:txBody>
                  <a:tcPr/>
                </a:tc>
                <a:extLst>
                  <a:ext uri="{0D108BD9-81ED-4DB2-BD59-A6C34878D82A}">
                    <a16:rowId xmlns:a16="http://schemas.microsoft.com/office/drawing/2014/main" val="1761576129"/>
                  </a:ext>
                </a:extLst>
              </a:tr>
              <a:tr h="0">
                <a:tc>
                  <a:txBody>
                    <a:bodyPr/>
                    <a:lstStyle/>
                    <a:p>
                      <a:pPr marL="0" marR="0" algn="ctr">
                        <a:lnSpc>
                          <a:spcPct val="107000"/>
                        </a:lnSpc>
                        <a:spcBef>
                          <a:spcPts val="0"/>
                        </a:spcBef>
                        <a:spcAft>
                          <a:spcPts val="0"/>
                        </a:spcAft>
                      </a:pPr>
                      <a:r>
                        <a:rPr lang="en-US" sz="1400" dirty="0">
                          <a:effectLst/>
                          <a:latin typeface="+mj-lt"/>
                        </a:rPr>
                        <a:t> </a:t>
                      </a:r>
                      <a:endParaRPr lang="en-US" sz="1400" dirty="0">
                        <a:effectLst/>
                        <a:latin typeface="+mj-lt"/>
                        <a:ea typeface="Times New Roman" panose="02020603050405020304" pitchFamily="18" charset="0"/>
                        <a:cs typeface="Times New Roman" panose="02020603050405020304" pitchFamily="18" charset="0"/>
                      </a:endParaRPr>
                    </a:p>
                  </a:txBody>
                  <a:tcPr marL="47625" marR="47625" marT="47625" marB="47625" anchor="ctr"/>
                </a:tc>
                <a:tc>
                  <a:txBody>
                    <a:bodyPr/>
                    <a:lstStyle/>
                    <a:p>
                      <a:pPr marL="0" marR="0" algn="ctr">
                        <a:lnSpc>
                          <a:spcPct val="107000"/>
                        </a:lnSpc>
                        <a:spcBef>
                          <a:spcPts val="0"/>
                        </a:spcBef>
                        <a:spcAft>
                          <a:spcPts val="0"/>
                        </a:spcAft>
                      </a:pPr>
                      <a:r>
                        <a:rPr lang="en-US" sz="1400" dirty="0">
                          <a:effectLst/>
                          <a:latin typeface="+mj-lt"/>
                        </a:rPr>
                        <a:t>Member</a:t>
                      </a:r>
                      <a:endParaRPr lang="en-US" sz="1400" dirty="0">
                        <a:effectLst/>
                        <a:latin typeface="+mj-lt"/>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lnSpc>
                          <a:spcPct val="107000"/>
                        </a:lnSpc>
                        <a:spcBef>
                          <a:spcPts val="0"/>
                        </a:spcBef>
                        <a:spcAft>
                          <a:spcPts val="0"/>
                        </a:spcAft>
                      </a:pPr>
                      <a:r>
                        <a:rPr lang="en-US" sz="1400" dirty="0">
                          <a:effectLst/>
                          <a:latin typeface="+mj-lt"/>
                        </a:rPr>
                        <a:t>Non-Member</a:t>
                      </a:r>
                      <a:endParaRPr lang="en-US" sz="1400" dirty="0">
                        <a:effectLst/>
                        <a:latin typeface="+mj-lt"/>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lnSpc>
                          <a:spcPct val="107000"/>
                        </a:lnSpc>
                        <a:spcBef>
                          <a:spcPts val="0"/>
                        </a:spcBef>
                        <a:spcAft>
                          <a:spcPts val="0"/>
                        </a:spcAft>
                      </a:pPr>
                      <a:r>
                        <a:rPr lang="en-US" sz="1400" dirty="0">
                          <a:effectLst/>
                          <a:latin typeface="+mj-lt"/>
                        </a:rPr>
                        <a:t>Member</a:t>
                      </a:r>
                      <a:endParaRPr lang="en-US" sz="1400" dirty="0">
                        <a:effectLst/>
                        <a:latin typeface="+mj-lt"/>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lnSpc>
                          <a:spcPct val="107000"/>
                        </a:lnSpc>
                        <a:spcBef>
                          <a:spcPts val="0"/>
                        </a:spcBef>
                        <a:spcAft>
                          <a:spcPts val="0"/>
                        </a:spcAft>
                      </a:pPr>
                      <a:r>
                        <a:rPr lang="en-US" sz="1400" dirty="0">
                          <a:effectLst/>
                          <a:latin typeface="+mj-lt"/>
                        </a:rPr>
                        <a:t>Non-Member</a:t>
                      </a:r>
                      <a:endParaRPr lang="en-US" sz="1400" dirty="0">
                        <a:effectLst/>
                        <a:latin typeface="+mj-lt"/>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2405428529"/>
                  </a:ext>
                </a:extLst>
              </a:tr>
              <a:tr h="0">
                <a:tc>
                  <a:txBody>
                    <a:bodyPr/>
                    <a:lstStyle/>
                    <a:p>
                      <a:pPr marL="0" marR="0" algn="ctr">
                        <a:lnSpc>
                          <a:spcPct val="107000"/>
                        </a:lnSpc>
                        <a:spcBef>
                          <a:spcPts val="0"/>
                        </a:spcBef>
                        <a:spcAft>
                          <a:spcPts val="0"/>
                        </a:spcAft>
                      </a:pPr>
                      <a:r>
                        <a:rPr lang="en-US" sz="1400" dirty="0">
                          <a:effectLst/>
                          <a:latin typeface="+mj-lt"/>
                        </a:rPr>
                        <a:t>Sunday – Friday (includes Connectathon)</a:t>
                      </a:r>
                      <a:endParaRPr lang="en-US" sz="1400" dirty="0">
                        <a:effectLst/>
                        <a:latin typeface="+mj-lt"/>
                        <a:ea typeface="Times New Roman" panose="02020603050405020304" pitchFamily="18" charset="0"/>
                        <a:cs typeface="Times New Roman" panose="02020603050405020304" pitchFamily="18" charset="0"/>
                      </a:endParaRPr>
                    </a:p>
                  </a:txBody>
                  <a:tcPr marL="47625" marR="47625" marT="47625" marB="47625" anchor="ctr"/>
                </a:tc>
                <a:tc>
                  <a:txBody>
                    <a:bodyPr/>
                    <a:lstStyle/>
                    <a:p>
                      <a:pPr marL="0" marR="0" algn="ctr">
                        <a:lnSpc>
                          <a:spcPct val="107000"/>
                        </a:lnSpc>
                        <a:spcBef>
                          <a:spcPts val="0"/>
                        </a:spcBef>
                        <a:spcAft>
                          <a:spcPts val="0"/>
                        </a:spcAft>
                      </a:pPr>
                      <a:r>
                        <a:rPr lang="en-US" sz="1400" dirty="0">
                          <a:effectLst/>
                          <a:latin typeface="+mj-lt"/>
                        </a:rPr>
                        <a:t>$965</a:t>
                      </a:r>
                      <a:endParaRPr lang="en-US" sz="1400" dirty="0">
                        <a:effectLst/>
                        <a:latin typeface="+mj-lt"/>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lnSpc>
                          <a:spcPct val="107000"/>
                        </a:lnSpc>
                        <a:spcBef>
                          <a:spcPts val="0"/>
                        </a:spcBef>
                        <a:spcAft>
                          <a:spcPts val="0"/>
                        </a:spcAft>
                      </a:pPr>
                      <a:r>
                        <a:rPr lang="en-US" sz="1400" dirty="0">
                          <a:effectLst/>
                          <a:latin typeface="+mj-lt"/>
                        </a:rPr>
                        <a:t>$1450</a:t>
                      </a:r>
                      <a:endParaRPr lang="en-US" sz="1400" dirty="0">
                        <a:effectLst/>
                        <a:latin typeface="+mj-lt"/>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lnSpc>
                          <a:spcPct val="107000"/>
                        </a:lnSpc>
                        <a:spcBef>
                          <a:spcPts val="0"/>
                        </a:spcBef>
                        <a:spcAft>
                          <a:spcPts val="0"/>
                        </a:spcAft>
                      </a:pPr>
                      <a:r>
                        <a:rPr lang="en-US" sz="1400" dirty="0">
                          <a:effectLst/>
                          <a:latin typeface="+mj-lt"/>
                        </a:rPr>
                        <a:t>$1255</a:t>
                      </a:r>
                      <a:endParaRPr lang="en-US" sz="1400" dirty="0">
                        <a:effectLst/>
                        <a:latin typeface="+mj-lt"/>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lnSpc>
                          <a:spcPct val="107000"/>
                        </a:lnSpc>
                        <a:spcBef>
                          <a:spcPts val="0"/>
                        </a:spcBef>
                        <a:spcAft>
                          <a:spcPts val="0"/>
                        </a:spcAft>
                      </a:pPr>
                      <a:r>
                        <a:rPr lang="en-US" sz="1400" dirty="0">
                          <a:effectLst/>
                          <a:latin typeface="+mj-lt"/>
                        </a:rPr>
                        <a:t>$1880</a:t>
                      </a:r>
                      <a:endParaRPr lang="en-US" sz="1400" dirty="0">
                        <a:effectLst/>
                        <a:latin typeface="+mj-lt"/>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4247025801"/>
                  </a:ext>
                </a:extLst>
              </a:tr>
              <a:tr h="0">
                <a:tc>
                  <a:txBody>
                    <a:bodyPr/>
                    <a:lstStyle/>
                    <a:p>
                      <a:pPr marL="0" marR="0" algn="ctr">
                        <a:lnSpc>
                          <a:spcPct val="107000"/>
                        </a:lnSpc>
                        <a:spcBef>
                          <a:spcPts val="0"/>
                        </a:spcBef>
                        <a:spcAft>
                          <a:spcPts val="0"/>
                        </a:spcAft>
                      </a:pPr>
                      <a:r>
                        <a:rPr lang="en-US" sz="1400" dirty="0">
                          <a:effectLst/>
                          <a:latin typeface="+mj-lt"/>
                        </a:rPr>
                        <a:t>Monday – Friday (WG Meeting Only)</a:t>
                      </a:r>
                      <a:endParaRPr lang="en-US" sz="1400" dirty="0">
                        <a:effectLst/>
                        <a:latin typeface="+mj-lt"/>
                        <a:ea typeface="Times New Roman" panose="02020603050405020304" pitchFamily="18" charset="0"/>
                        <a:cs typeface="Times New Roman" panose="02020603050405020304" pitchFamily="18" charset="0"/>
                      </a:endParaRPr>
                    </a:p>
                  </a:txBody>
                  <a:tcPr marL="47625" marR="47625" marT="47625" marB="47625" anchor="ctr"/>
                </a:tc>
                <a:tc>
                  <a:txBody>
                    <a:bodyPr/>
                    <a:lstStyle/>
                    <a:p>
                      <a:pPr marL="0" marR="0" algn="ctr">
                        <a:lnSpc>
                          <a:spcPct val="107000"/>
                        </a:lnSpc>
                        <a:spcBef>
                          <a:spcPts val="0"/>
                        </a:spcBef>
                        <a:spcAft>
                          <a:spcPts val="0"/>
                        </a:spcAft>
                      </a:pPr>
                      <a:r>
                        <a:rPr lang="en-US" sz="1400" dirty="0">
                          <a:effectLst/>
                          <a:latin typeface="+mj-lt"/>
                        </a:rPr>
                        <a:t>$810</a:t>
                      </a:r>
                      <a:endParaRPr lang="en-US" sz="1400" dirty="0">
                        <a:effectLst/>
                        <a:latin typeface="+mj-lt"/>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lnSpc>
                          <a:spcPct val="107000"/>
                        </a:lnSpc>
                        <a:spcBef>
                          <a:spcPts val="0"/>
                        </a:spcBef>
                        <a:spcAft>
                          <a:spcPts val="0"/>
                        </a:spcAft>
                      </a:pPr>
                      <a:r>
                        <a:rPr lang="en-US" sz="1400" dirty="0">
                          <a:effectLst/>
                          <a:latin typeface="+mj-lt"/>
                        </a:rPr>
                        <a:t>$1215</a:t>
                      </a:r>
                      <a:endParaRPr lang="en-US" sz="1400" dirty="0">
                        <a:effectLst/>
                        <a:latin typeface="+mj-lt"/>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lnSpc>
                          <a:spcPct val="107000"/>
                        </a:lnSpc>
                        <a:spcBef>
                          <a:spcPts val="0"/>
                        </a:spcBef>
                        <a:spcAft>
                          <a:spcPts val="0"/>
                        </a:spcAft>
                      </a:pPr>
                      <a:r>
                        <a:rPr lang="en-US" sz="1400" dirty="0">
                          <a:effectLst/>
                          <a:latin typeface="+mj-lt"/>
                        </a:rPr>
                        <a:t>$1100</a:t>
                      </a:r>
                      <a:endParaRPr lang="en-US" sz="1400" dirty="0">
                        <a:effectLst/>
                        <a:latin typeface="+mj-lt"/>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lnSpc>
                          <a:spcPct val="107000"/>
                        </a:lnSpc>
                        <a:spcBef>
                          <a:spcPts val="0"/>
                        </a:spcBef>
                        <a:spcAft>
                          <a:spcPts val="0"/>
                        </a:spcAft>
                      </a:pPr>
                      <a:r>
                        <a:rPr lang="en-US" sz="1400" dirty="0">
                          <a:effectLst/>
                          <a:latin typeface="+mj-lt"/>
                        </a:rPr>
                        <a:t>$1650</a:t>
                      </a:r>
                      <a:endParaRPr lang="en-US" sz="1400" dirty="0">
                        <a:effectLst/>
                        <a:latin typeface="+mj-lt"/>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604795138"/>
                  </a:ext>
                </a:extLst>
              </a:tr>
              <a:tr h="0">
                <a:tc>
                  <a:txBody>
                    <a:bodyPr/>
                    <a:lstStyle/>
                    <a:p>
                      <a:pPr marL="0" marR="0" algn="ctr">
                        <a:lnSpc>
                          <a:spcPct val="107000"/>
                        </a:lnSpc>
                        <a:spcBef>
                          <a:spcPts val="0"/>
                        </a:spcBef>
                        <a:spcAft>
                          <a:spcPts val="0"/>
                        </a:spcAft>
                      </a:pPr>
                      <a:r>
                        <a:rPr lang="en-US" sz="1400" dirty="0">
                          <a:effectLst/>
                          <a:latin typeface="+mj-lt"/>
                        </a:rPr>
                        <a:t>Connectathon: Participant</a:t>
                      </a:r>
                      <a:endParaRPr lang="en-US" sz="1400" dirty="0">
                        <a:effectLst/>
                        <a:latin typeface="+mj-lt"/>
                        <a:ea typeface="Times New Roman" panose="02020603050405020304" pitchFamily="18" charset="0"/>
                        <a:cs typeface="Times New Roman" panose="02020603050405020304" pitchFamily="18" charset="0"/>
                      </a:endParaRPr>
                    </a:p>
                  </a:txBody>
                  <a:tcPr marL="47625" marR="47625" marT="47625" marB="47625" anchor="ctr"/>
                </a:tc>
                <a:tc>
                  <a:txBody>
                    <a:bodyPr/>
                    <a:lstStyle/>
                    <a:p>
                      <a:pPr marL="0" marR="0" algn="ctr">
                        <a:lnSpc>
                          <a:spcPct val="107000"/>
                        </a:lnSpc>
                        <a:spcBef>
                          <a:spcPts val="0"/>
                        </a:spcBef>
                        <a:spcAft>
                          <a:spcPts val="0"/>
                        </a:spcAft>
                      </a:pPr>
                      <a:r>
                        <a:rPr lang="en-US" sz="1400" dirty="0">
                          <a:effectLst/>
                          <a:latin typeface="+mj-lt"/>
                        </a:rPr>
                        <a:t>$450</a:t>
                      </a:r>
                      <a:endParaRPr lang="en-US" sz="1400" dirty="0">
                        <a:effectLst/>
                        <a:latin typeface="+mj-lt"/>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lnSpc>
                          <a:spcPct val="107000"/>
                        </a:lnSpc>
                        <a:spcBef>
                          <a:spcPts val="0"/>
                        </a:spcBef>
                        <a:spcAft>
                          <a:spcPts val="0"/>
                        </a:spcAft>
                      </a:pPr>
                      <a:r>
                        <a:rPr lang="en-US" sz="1400" dirty="0">
                          <a:effectLst/>
                          <a:latin typeface="+mj-lt"/>
                        </a:rPr>
                        <a:t>$550</a:t>
                      </a:r>
                      <a:endParaRPr lang="en-US" sz="1400" dirty="0">
                        <a:effectLst/>
                        <a:latin typeface="+mj-lt"/>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lnSpc>
                          <a:spcPct val="107000"/>
                        </a:lnSpc>
                        <a:spcBef>
                          <a:spcPts val="0"/>
                        </a:spcBef>
                        <a:spcAft>
                          <a:spcPts val="0"/>
                        </a:spcAft>
                      </a:pPr>
                      <a:r>
                        <a:rPr lang="en-US" sz="1400" dirty="0">
                          <a:effectLst/>
                          <a:latin typeface="+mj-lt"/>
                        </a:rPr>
                        <a:t>$595</a:t>
                      </a:r>
                      <a:endParaRPr lang="en-US" sz="1400" dirty="0">
                        <a:effectLst/>
                        <a:latin typeface="+mj-lt"/>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lnSpc>
                          <a:spcPct val="107000"/>
                        </a:lnSpc>
                        <a:spcBef>
                          <a:spcPts val="0"/>
                        </a:spcBef>
                        <a:spcAft>
                          <a:spcPts val="0"/>
                        </a:spcAft>
                      </a:pPr>
                      <a:r>
                        <a:rPr lang="en-US" sz="1400" dirty="0">
                          <a:effectLst/>
                          <a:latin typeface="+mj-lt"/>
                        </a:rPr>
                        <a:t>$695</a:t>
                      </a:r>
                      <a:endParaRPr lang="en-US" sz="1400" dirty="0">
                        <a:effectLst/>
                        <a:latin typeface="+mj-lt"/>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3817675631"/>
                  </a:ext>
                </a:extLst>
              </a:tr>
            </a:tbl>
          </a:graphicData>
        </a:graphic>
      </p:graphicFrame>
    </p:spTree>
    <p:extLst>
      <p:ext uri="{BB962C8B-B14F-4D97-AF65-F5344CB8AC3E}">
        <p14:creationId xmlns:p14="http://schemas.microsoft.com/office/powerpoint/2010/main" val="26871159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4B7350-78B1-4CFA-A128-0D4CF121EECE}"/>
              </a:ext>
            </a:extLst>
          </p:cNvPr>
          <p:cNvSpPr>
            <a:spLocks noGrp="1"/>
          </p:cNvSpPr>
          <p:nvPr>
            <p:ph type="title"/>
          </p:nvPr>
        </p:nvSpPr>
        <p:spPr>
          <a:xfrm>
            <a:off x="838200" y="365125"/>
            <a:ext cx="10515600" cy="835025"/>
          </a:xfrm>
        </p:spPr>
        <p:txBody>
          <a:bodyPr vert="horz" lIns="91440" tIns="45720" rIns="91440" bIns="45720" rtlCol="0" anchor="ctr">
            <a:normAutofit/>
          </a:bodyPr>
          <a:lstStyle/>
          <a:p>
            <a:r>
              <a:rPr lang="en-US" sz="3600" dirty="0"/>
              <a:t>MedMorph Next Steps</a:t>
            </a:r>
          </a:p>
        </p:txBody>
      </p:sp>
      <p:sp>
        <p:nvSpPr>
          <p:cNvPr id="3" name="Content Placeholder 2">
            <a:extLst>
              <a:ext uri="{FF2B5EF4-FFF2-40B4-BE49-F238E27FC236}">
                <a16:creationId xmlns:a16="http://schemas.microsoft.com/office/drawing/2014/main" id="{D7672669-82B4-48EF-B689-94C042E33FA3}"/>
              </a:ext>
            </a:extLst>
          </p:cNvPr>
          <p:cNvSpPr>
            <a:spLocks noGrp="1"/>
          </p:cNvSpPr>
          <p:nvPr>
            <p:ph idx="1"/>
          </p:nvPr>
        </p:nvSpPr>
        <p:spPr>
          <a:xfrm>
            <a:off x="838200" y="1300328"/>
            <a:ext cx="10515600" cy="5026044"/>
          </a:xfrm>
        </p:spPr>
        <p:txBody>
          <a:bodyPr>
            <a:normAutofit fontScale="85000" lnSpcReduction="20000"/>
          </a:bodyPr>
          <a:lstStyle/>
          <a:p>
            <a:r>
              <a:rPr lang="en-US" dirty="0"/>
              <a:t>Reference Architecture Workgroup</a:t>
            </a:r>
          </a:p>
          <a:p>
            <a:pPr lvl="1"/>
            <a:r>
              <a:rPr lang="en-US" dirty="0"/>
              <a:t>Publish RA IG</a:t>
            </a:r>
          </a:p>
          <a:p>
            <a:pPr lvl="1"/>
            <a:r>
              <a:rPr lang="en-US" dirty="0"/>
              <a:t>Withdraw Negative Cancer and HCS Content Igs</a:t>
            </a:r>
          </a:p>
          <a:p>
            <a:pPr lvl="1"/>
            <a:r>
              <a:rPr lang="en-US" dirty="0"/>
              <a:t>Update Content IG with ballot dispositions</a:t>
            </a:r>
          </a:p>
          <a:p>
            <a:pPr lvl="1"/>
            <a:r>
              <a:rPr lang="en-US" dirty="0"/>
              <a:t>Publish Content IGs</a:t>
            </a:r>
          </a:p>
          <a:p>
            <a:r>
              <a:rPr lang="en-US" dirty="0"/>
              <a:t>Real World Pilot Testing</a:t>
            </a:r>
          </a:p>
          <a:p>
            <a:pPr lvl="1"/>
            <a:r>
              <a:rPr lang="en-US" dirty="0"/>
              <a:t>Continue piloting</a:t>
            </a:r>
          </a:p>
          <a:p>
            <a:r>
              <a:rPr lang="en-US" dirty="0"/>
              <a:t>Evaluation Workgroup</a:t>
            </a:r>
          </a:p>
          <a:p>
            <a:pPr lvl="1"/>
            <a:r>
              <a:rPr lang="en-US" dirty="0"/>
              <a:t>Finalize Roadmap</a:t>
            </a:r>
          </a:p>
          <a:p>
            <a:r>
              <a:rPr lang="en-US" dirty="0"/>
              <a:t>Finalize Project Roadmap</a:t>
            </a:r>
          </a:p>
          <a:p>
            <a:pPr lvl="1"/>
            <a:r>
              <a:rPr lang="en-US" dirty="0"/>
              <a:t>Completion slated for Early September</a:t>
            </a:r>
          </a:p>
          <a:p>
            <a:pPr lvl="1"/>
            <a:r>
              <a:rPr lang="en-US" dirty="0">
                <a:highlight>
                  <a:srgbClr val="FFFF00"/>
                </a:highlight>
              </a:rPr>
              <a:t>Requesting TEP review on the draft distributed on Aug 15, 2022</a:t>
            </a:r>
          </a:p>
          <a:p>
            <a:r>
              <a:rPr lang="en-US" dirty="0"/>
              <a:t>Participate and monitor the HL7 Helios project (FHIR Accelerator for Public Health)</a:t>
            </a:r>
          </a:p>
          <a:p>
            <a:r>
              <a:rPr lang="en-US" dirty="0"/>
              <a:t>Participate in the September 2022 HL7 Workgroup Meeting (Sept 17</a:t>
            </a:r>
            <a:r>
              <a:rPr lang="en-US" baseline="30000" dirty="0"/>
              <a:t>th</a:t>
            </a:r>
            <a:r>
              <a:rPr lang="en-US" dirty="0"/>
              <a:t> -23</a:t>
            </a:r>
            <a:r>
              <a:rPr lang="en-US" baseline="30000" dirty="0"/>
              <a:t>rd</a:t>
            </a:r>
            <a:r>
              <a:rPr lang="en-US" dirty="0"/>
              <a:t>)</a:t>
            </a:r>
          </a:p>
          <a:p>
            <a:endParaRPr lang="en-US" dirty="0"/>
          </a:p>
          <a:p>
            <a:pPr marL="0" indent="0">
              <a:buNone/>
            </a:pPr>
            <a:endParaRPr lang="en-US" dirty="0"/>
          </a:p>
        </p:txBody>
      </p:sp>
    </p:spTree>
    <p:extLst>
      <p:ext uri="{BB962C8B-B14F-4D97-AF65-F5344CB8AC3E}">
        <p14:creationId xmlns:p14="http://schemas.microsoft.com/office/powerpoint/2010/main" val="30798287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7204032-930A-460B-AE62-78BEF0BEDDCA}"/>
              </a:ext>
            </a:extLst>
          </p:cNvPr>
          <p:cNvSpPr>
            <a:spLocks noGrp="1"/>
          </p:cNvSpPr>
          <p:nvPr>
            <p:ph type="ctrTitle"/>
          </p:nvPr>
        </p:nvSpPr>
        <p:spPr>
          <a:xfrm>
            <a:off x="375138" y="1122363"/>
            <a:ext cx="10117016" cy="2387600"/>
          </a:xfrm>
        </p:spPr>
        <p:txBody>
          <a:bodyPr>
            <a:normAutofit/>
          </a:bodyPr>
          <a:lstStyle/>
          <a:p>
            <a:pPr marL="0" marR="0" algn="l">
              <a:spcBef>
                <a:spcPts val="0"/>
              </a:spcBef>
              <a:spcAft>
                <a:spcPts val="0"/>
              </a:spcAft>
            </a:pPr>
            <a:r>
              <a:rPr lang="en-US" sz="4000" dirty="0">
                <a:solidFill>
                  <a:srgbClr val="0070C0"/>
                </a:solidFill>
                <a:latin typeface="+mn-lt"/>
              </a:rPr>
              <a:t>Closing</a:t>
            </a:r>
          </a:p>
        </p:txBody>
      </p:sp>
      <p:sp>
        <p:nvSpPr>
          <p:cNvPr id="5" name="Subtitle 4">
            <a:extLst>
              <a:ext uri="{FF2B5EF4-FFF2-40B4-BE49-F238E27FC236}">
                <a16:creationId xmlns:a16="http://schemas.microsoft.com/office/drawing/2014/main" id="{6A08F84E-AFB4-44FB-B4B7-1085EE666902}"/>
              </a:ext>
            </a:extLst>
          </p:cNvPr>
          <p:cNvSpPr>
            <a:spLocks noGrp="1"/>
          </p:cNvSpPr>
          <p:nvPr>
            <p:ph type="subTitle" idx="1"/>
          </p:nvPr>
        </p:nvSpPr>
        <p:spPr>
          <a:xfrm>
            <a:off x="351692" y="3754438"/>
            <a:ext cx="9144000" cy="1052019"/>
          </a:xfrm>
        </p:spPr>
        <p:txBody>
          <a:bodyPr/>
          <a:lstStyle/>
          <a:p>
            <a:pPr algn="l"/>
            <a:r>
              <a:rPr lang="en-US" dirty="0"/>
              <a:t>Jamie Parker</a:t>
            </a:r>
          </a:p>
          <a:p>
            <a:pPr algn="l"/>
            <a:endParaRPr lang="en-US" dirty="0"/>
          </a:p>
        </p:txBody>
      </p:sp>
      <p:cxnSp>
        <p:nvCxnSpPr>
          <p:cNvPr id="7" name="Straight Connector 6">
            <a:extLst>
              <a:ext uri="{FF2B5EF4-FFF2-40B4-BE49-F238E27FC236}">
                <a16:creationId xmlns:a16="http://schemas.microsoft.com/office/drawing/2014/main" id="{8E5BF276-A319-44C8-B1EA-844BB22946A7}"/>
              </a:ext>
            </a:extLst>
          </p:cNvPr>
          <p:cNvCxnSpPr/>
          <p:nvPr/>
        </p:nvCxnSpPr>
        <p:spPr>
          <a:xfrm>
            <a:off x="375138" y="3509963"/>
            <a:ext cx="9952892" cy="0"/>
          </a:xfrm>
          <a:prstGeom prst="line">
            <a:avLst/>
          </a:prstGeom>
          <a:ln w="44450">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15973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3B3771-479B-4440-B2A7-86E792FB0EE6}"/>
              </a:ext>
            </a:extLst>
          </p:cNvPr>
          <p:cNvSpPr>
            <a:spLocks noGrp="1"/>
          </p:cNvSpPr>
          <p:nvPr>
            <p:ph type="title"/>
          </p:nvPr>
        </p:nvSpPr>
        <p:spPr>
          <a:xfrm>
            <a:off x="272142" y="0"/>
            <a:ext cx="10515600" cy="1325563"/>
          </a:xfrm>
        </p:spPr>
        <p:txBody>
          <a:bodyPr>
            <a:normAutofit/>
          </a:bodyPr>
          <a:lstStyle/>
          <a:p>
            <a:r>
              <a:rPr lang="en-US" sz="3600" dirty="0"/>
              <a:t>Upcoming MedMorph Meetings</a:t>
            </a:r>
          </a:p>
        </p:txBody>
      </p:sp>
      <p:sp>
        <p:nvSpPr>
          <p:cNvPr id="3" name="Content Placeholder 2">
            <a:extLst>
              <a:ext uri="{FF2B5EF4-FFF2-40B4-BE49-F238E27FC236}">
                <a16:creationId xmlns:a16="http://schemas.microsoft.com/office/drawing/2014/main" id="{1863E1D0-A7F5-4A2E-9459-7524CBCBD317}"/>
              </a:ext>
            </a:extLst>
          </p:cNvPr>
          <p:cNvSpPr>
            <a:spLocks noGrp="1"/>
          </p:cNvSpPr>
          <p:nvPr>
            <p:ph idx="1"/>
          </p:nvPr>
        </p:nvSpPr>
        <p:spPr>
          <a:xfrm>
            <a:off x="272142" y="1115105"/>
            <a:ext cx="11647716" cy="5742895"/>
          </a:xfrm>
        </p:spPr>
        <p:txBody>
          <a:bodyPr>
            <a:normAutofit fontScale="25000" lnSpcReduction="20000"/>
          </a:bodyPr>
          <a:lstStyle/>
          <a:p>
            <a:pPr>
              <a:lnSpc>
                <a:spcPct val="120000"/>
              </a:lnSpc>
              <a:spcBef>
                <a:spcPts val="0"/>
              </a:spcBef>
            </a:pPr>
            <a:r>
              <a:rPr lang="en-US" sz="7200" dirty="0">
                <a:solidFill>
                  <a:srgbClr val="0070C0"/>
                </a:solidFill>
                <a:highlight>
                  <a:srgbClr val="FFFF00"/>
                </a:highlight>
              </a:rPr>
              <a:t>Next Full TEP Meeting</a:t>
            </a:r>
          </a:p>
          <a:p>
            <a:pPr lvl="1">
              <a:lnSpc>
                <a:spcPct val="120000"/>
              </a:lnSpc>
              <a:spcBef>
                <a:spcPts val="0"/>
              </a:spcBef>
            </a:pPr>
            <a:r>
              <a:rPr lang="en-US" sz="6400" dirty="0">
                <a:highlight>
                  <a:srgbClr val="FFFF00"/>
                </a:highlight>
              </a:rPr>
              <a:t>September TEP meeting will be cancelled due to HL7 Sept WGM</a:t>
            </a:r>
          </a:p>
          <a:p>
            <a:pPr lvl="1">
              <a:lnSpc>
                <a:spcPct val="120000"/>
              </a:lnSpc>
              <a:spcBef>
                <a:spcPts val="0"/>
              </a:spcBef>
            </a:pPr>
            <a:r>
              <a:rPr lang="en-US" sz="6400" dirty="0">
                <a:highlight>
                  <a:srgbClr val="FFFF00"/>
                </a:highlight>
              </a:rPr>
              <a:t>Final Full TEP meeting of the first phase of </a:t>
            </a:r>
            <a:r>
              <a:rPr lang="en-US" sz="6400" dirty="0" err="1">
                <a:highlight>
                  <a:srgbClr val="FFFF00"/>
                </a:highlight>
              </a:rPr>
              <a:t>MedMorph</a:t>
            </a:r>
            <a:r>
              <a:rPr lang="en-US" sz="6400" dirty="0">
                <a:highlight>
                  <a:srgbClr val="FFFF00"/>
                </a:highlight>
              </a:rPr>
              <a:t> will be Oct 18, 2022</a:t>
            </a:r>
          </a:p>
          <a:p>
            <a:pPr>
              <a:lnSpc>
                <a:spcPct val="120000"/>
              </a:lnSpc>
              <a:spcBef>
                <a:spcPts val="0"/>
              </a:spcBef>
            </a:pPr>
            <a:r>
              <a:rPr lang="en-US" sz="7200" dirty="0">
                <a:solidFill>
                  <a:srgbClr val="0070C0"/>
                </a:solidFill>
              </a:rPr>
              <a:t>Reference Architecture Workgroup (as needed)</a:t>
            </a:r>
          </a:p>
          <a:p>
            <a:pPr lvl="1">
              <a:lnSpc>
                <a:spcPct val="120000"/>
              </a:lnSpc>
              <a:spcBef>
                <a:spcPts val="0"/>
              </a:spcBef>
            </a:pPr>
            <a:r>
              <a:rPr lang="en-US" sz="6400" dirty="0"/>
              <a:t>Wednesdays @ 1-2pm ET / 12-1pm CT / 11am-12pm MT / 10-11am PT</a:t>
            </a:r>
          </a:p>
          <a:p>
            <a:pPr>
              <a:lnSpc>
                <a:spcPct val="120000"/>
              </a:lnSpc>
              <a:spcBef>
                <a:spcPts val="0"/>
              </a:spcBef>
            </a:pPr>
            <a:r>
              <a:rPr lang="en-US" sz="7200" dirty="0">
                <a:solidFill>
                  <a:srgbClr val="0070C0"/>
                </a:solidFill>
              </a:rPr>
              <a:t>HL7 Public Health WG Meetings (Weekly)</a:t>
            </a:r>
          </a:p>
          <a:p>
            <a:pPr lvl="1">
              <a:lnSpc>
                <a:spcPct val="120000"/>
              </a:lnSpc>
              <a:spcBef>
                <a:spcPts val="0"/>
              </a:spcBef>
            </a:pPr>
            <a:r>
              <a:rPr lang="en-US" sz="6400" dirty="0"/>
              <a:t>Where MedMorph formally presents edited RA, and Content IGs as well as </a:t>
            </a:r>
            <a:r>
              <a:rPr lang="en-US" sz="6400" i="1" dirty="0"/>
              <a:t>Requests for Publication</a:t>
            </a:r>
          </a:p>
          <a:p>
            <a:pPr lvl="1">
              <a:lnSpc>
                <a:spcPct val="120000"/>
              </a:lnSpc>
              <a:spcBef>
                <a:spcPts val="0"/>
              </a:spcBef>
            </a:pPr>
            <a:r>
              <a:rPr lang="en-US" sz="6400" dirty="0"/>
              <a:t>Thursdays @ 4-5 pm ET/ 3-4 pm CT/ 2-3 pm MT/ 1-2 pm PT</a:t>
            </a:r>
          </a:p>
          <a:p>
            <a:pPr lvl="1">
              <a:lnSpc>
                <a:spcPct val="120000"/>
              </a:lnSpc>
              <a:spcBef>
                <a:spcPts val="0"/>
              </a:spcBef>
            </a:pPr>
            <a:r>
              <a:rPr lang="en-US" sz="6400" dirty="0">
                <a:hlinkClick r:id="rId2"/>
              </a:rPr>
              <a:t>https://confluence.hl7.org/pages/viewpage.action?pageId=4489402</a:t>
            </a:r>
            <a:endParaRPr lang="en-US" sz="6400" dirty="0"/>
          </a:p>
          <a:p>
            <a:pPr>
              <a:lnSpc>
                <a:spcPct val="120000"/>
              </a:lnSpc>
              <a:spcBef>
                <a:spcPts val="0"/>
              </a:spcBef>
            </a:pPr>
            <a:r>
              <a:rPr lang="en-US" sz="7200" dirty="0">
                <a:solidFill>
                  <a:srgbClr val="0070C0"/>
                </a:solidFill>
              </a:rPr>
              <a:t>Helios</a:t>
            </a:r>
          </a:p>
          <a:p>
            <a:pPr lvl="1">
              <a:lnSpc>
                <a:spcPct val="120000"/>
              </a:lnSpc>
              <a:spcBef>
                <a:spcPts val="0"/>
              </a:spcBef>
            </a:pPr>
            <a:r>
              <a:rPr lang="en-US" sz="7200" dirty="0"/>
              <a:t> </a:t>
            </a:r>
            <a:r>
              <a:rPr lang="en-US" sz="6400" dirty="0"/>
              <a:t>Mondays from 12-1 pm ET:  Bulk Data</a:t>
            </a:r>
          </a:p>
          <a:p>
            <a:pPr lvl="1">
              <a:lnSpc>
                <a:spcPct val="120000"/>
              </a:lnSpc>
              <a:spcBef>
                <a:spcPts val="0"/>
              </a:spcBef>
            </a:pPr>
            <a:r>
              <a:rPr lang="en-US" sz="6400" dirty="0"/>
              <a:t>Mondays from 2-3 pm ET: Aggregate Data</a:t>
            </a:r>
          </a:p>
          <a:p>
            <a:pPr lvl="1">
              <a:lnSpc>
                <a:spcPct val="120000"/>
              </a:lnSpc>
              <a:spcBef>
                <a:spcPts val="0"/>
              </a:spcBef>
            </a:pPr>
            <a:r>
              <a:rPr lang="en-US" sz="6400" dirty="0"/>
              <a:t>Wednesdays from 2-3 pm ET: Align and Optimize</a:t>
            </a:r>
          </a:p>
          <a:p>
            <a:pPr lvl="1">
              <a:lnSpc>
                <a:spcPct val="120000"/>
              </a:lnSpc>
              <a:spcBef>
                <a:spcPts val="0"/>
              </a:spcBef>
            </a:pPr>
            <a:r>
              <a:rPr lang="en-US" sz="6400" dirty="0"/>
              <a:t>To add these invites and the call-in details to your calendar, you need to be subscribed to the Helios Listserv: </a:t>
            </a:r>
            <a:r>
              <a:rPr lang="en-US" sz="6400" dirty="0">
                <a:hlinkClick r:id="rId3"/>
              </a:rPr>
              <a:t>http://www.hl7.org/myhl7/managelistservs.cfm?ref=common</a:t>
            </a:r>
            <a:r>
              <a:rPr lang="en-US" sz="6400" dirty="0"/>
              <a:t>   (Helios)</a:t>
            </a:r>
          </a:p>
          <a:p>
            <a:pPr>
              <a:lnSpc>
                <a:spcPct val="120000"/>
              </a:lnSpc>
              <a:spcBef>
                <a:spcPts val="0"/>
              </a:spcBef>
            </a:pPr>
            <a:r>
              <a:rPr lang="en-US" sz="7200" dirty="0">
                <a:solidFill>
                  <a:srgbClr val="0070C0"/>
                </a:solidFill>
              </a:rPr>
              <a:t>FHIR Connectathon</a:t>
            </a:r>
          </a:p>
          <a:p>
            <a:pPr lvl="1">
              <a:lnSpc>
                <a:spcPct val="120000"/>
              </a:lnSpc>
              <a:spcBef>
                <a:spcPts val="0"/>
              </a:spcBef>
            </a:pPr>
            <a:r>
              <a:rPr lang="en-US" sz="6400" dirty="0"/>
              <a:t>September 17-18</a:t>
            </a:r>
          </a:p>
          <a:p>
            <a:pPr lvl="1">
              <a:lnSpc>
                <a:spcPct val="120000"/>
              </a:lnSpc>
              <a:spcBef>
                <a:spcPts val="0"/>
              </a:spcBef>
            </a:pPr>
            <a:r>
              <a:rPr lang="en-US" sz="6400" dirty="0">
                <a:hlinkClick r:id="rId4"/>
              </a:rPr>
              <a:t>https://www.hl7.org/events/working_group_meeting/2022/09/</a:t>
            </a:r>
            <a:r>
              <a:rPr lang="en-US" sz="6400" dirty="0"/>
              <a:t>  </a:t>
            </a:r>
          </a:p>
          <a:p>
            <a:pPr>
              <a:lnSpc>
                <a:spcPct val="120000"/>
              </a:lnSpc>
              <a:spcBef>
                <a:spcPts val="0"/>
              </a:spcBef>
            </a:pPr>
            <a:r>
              <a:rPr lang="en-US" sz="7200" dirty="0">
                <a:solidFill>
                  <a:srgbClr val="0070C0"/>
                </a:solidFill>
              </a:rPr>
              <a:t>36th Annual Plenary and Working Group Meeting</a:t>
            </a:r>
          </a:p>
          <a:p>
            <a:pPr lvl="1">
              <a:lnSpc>
                <a:spcPct val="120000"/>
              </a:lnSpc>
              <a:spcBef>
                <a:spcPts val="0"/>
              </a:spcBef>
            </a:pPr>
            <a:r>
              <a:rPr lang="en-US" sz="6400" dirty="0"/>
              <a:t>September 19-23, 2022 </a:t>
            </a:r>
          </a:p>
          <a:p>
            <a:pPr lvl="1">
              <a:lnSpc>
                <a:spcPct val="120000"/>
              </a:lnSpc>
              <a:spcBef>
                <a:spcPts val="0"/>
              </a:spcBef>
            </a:pPr>
            <a:r>
              <a:rPr lang="en-US" sz="6400" dirty="0">
                <a:hlinkClick r:id="rId4"/>
              </a:rPr>
              <a:t>https://www.hl7.org/events/working_group_meeting/2022/09/</a:t>
            </a:r>
            <a:r>
              <a:rPr lang="en-US" sz="6400" dirty="0"/>
              <a:t> </a:t>
            </a:r>
          </a:p>
          <a:p>
            <a:pPr>
              <a:lnSpc>
                <a:spcPct val="120000"/>
              </a:lnSpc>
            </a:pPr>
            <a:endParaRPr lang="en-US" sz="4200" dirty="0"/>
          </a:p>
        </p:txBody>
      </p:sp>
    </p:spTree>
    <p:extLst>
      <p:ext uri="{BB962C8B-B14F-4D97-AF65-F5344CB8AC3E}">
        <p14:creationId xmlns:p14="http://schemas.microsoft.com/office/powerpoint/2010/main" val="40068946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286105-5F9D-480F-8290-F12D673E69A9}"/>
              </a:ext>
            </a:extLst>
          </p:cNvPr>
          <p:cNvSpPr>
            <a:spLocks noGrp="1"/>
          </p:cNvSpPr>
          <p:nvPr>
            <p:ph type="title"/>
          </p:nvPr>
        </p:nvSpPr>
        <p:spPr>
          <a:xfrm>
            <a:off x="391721" y="0"/>
            <a:ext cx="10515600" cy="1325563"/>
          </a:xfrm>
        </p:spPr>
        <p:txBody>
          <a:bodyPr>
            <a:normAutofit/>
          </a:bodyPr>
          <a:lstStyle/>
          <a:p>
            <a:r>
              <a:rPr lang="en-US" sz="3600" dirty="0"/>
              <a:t>Contacts</a:t>
            </a:r>
          </a:p>
        </p:txBody>
      </p:sp>
      <p:sp>
        <p:nvSpPr>
          <p:cNvPr id="3" name="Content Placeholder 2">
            <a:extLst>
              <a:ext uri="{FF2B5EF4-FFF2-40B4-BE49-F238E27FC236}">
                <a16:creationId xmlns:a16="http://schemas.microsoft.com/office/drawing/2014/main" id="{F1FCCA8F-DB0B-4AB2-A890-E69E3EFC86E0}"/>
              </a:ext>
            </a:extLst>
          </p:cNvPr>
          <p:cNvSpPr>
            <a:spLocks noGrp="1"/>
          </p:cNvSpPr>
          <p:nvPr>
            <p:ph idx="1"/>
          </p:nvPr>
        </p:nvSpPr>
        <p:spPr>
          <a:xfrm>
            <a:off x="232064" y="1744877"/>
            <a:ext cx="11634354" cy="4038979"/>
          </a:xfrm>
        </p:spPr>
        <p:txBody>
          <a:bodyPr>
            <a:normAutofit/>
          </a:bodyPr>
          <a:lstStyle/>
          <a:p>
            <a:pPr marL="0" indent="0">
              <a:buNone/>
            </a:pPr>
            <a:r>
              <a:rPr lang="en-US" sz="2000" dirty="0"/>
              <a:t>CDC Team</a:t>
            </a:r>
          </a:p>
          <a:p>
            <a:pPr lvl="1"/>
            <a:r>
              <a:rPr lang="en-US" sz="1800" dirty="0"/>
              <a:t>Maria Michaels: </a:t>
            </a:r>
            <a:r>
              <a:rPr lang="en-US" sz="1800" dirty="0">
                <a:hlinkClick r:id="rId3"/>
              </a:rPr>
              <a:t>ktx2@cdc.gov</a:t>
            </a:r>
            <a:r>
              <a:rPr lang="en-US" sz="1800" dirty="0"/>
              <a:t> </a:t>
            </a:r>
          </a:p>
          <a:p>
            <a:pPr lvl="1"/>
            <a:r>
              <a:rPr lang="en-US" sz="1800" dirty="0"/>
              <a:t>Brian Gugerty: </a:t>
            </a:r>
            <a:r>
              <a:rPr lang="en-US" sz="1800" dirty="0">
                <a:hlinkClick r:id="rId4"/>
              </a:rPr>
              <a:t>vaz6@cdc.gov</a:t>
            </a:r>
            <a:endParaRPr lang="en-US" sz="1800" dirty="0"/>
          </a:p>
          <a:p>
            <a:pPr lvl="1"/>
            <a:r>
              <a:rPr lang="en-US" sz="1800" dirty="0"/>
              <a:t>Cynthia Bush: </a:t>
            </a:r>
            <a:r>
              <a:rPr lang="en-US" sz="1800" dirty="0">
                <a:hlinkClick r:id="rId5"/>
              </a:rPr>
              <a:t>pdz1@cdc.gov</a:t>
            </a:r>
            <a:endParaRPr lang="en-US" sz="1800" dirty="0"/>
          </a:p>
          <a:p>
            <a:pPr lvl="1"/>
            <a:r>
              <a:rPr lang="da-DK" sz="1800" b="0" i="0" dirty="0">
                <a:solidFill>
                  <a:srgbClr val="202124"/>
                </a:solidFill>
                <a:effectLst/>
              </a:rPr>
              <a:t>Kasey Diebold: </a:t>
            </a:r>
            <a:r>
              <a:rPr lang="da-DK" sz="1800" b="0" u="none" strike="noStrike" dirty="0">
                <a:solidFill>
                  <a:srgbClr val="1A73E8"/>
                </a:solidFill>
                <a:effectLst/>
                <a:hlinkClick r:id="rId6"/>
              </a:rPr>
              <a:t>ykl4@cdc.gov</a:t>
            </a:r>
            <a:endParaRPr lang="da-DK" sz="1800" b="0" dirty="0">
              <a:solidFill>
                <a:srgbClr val="3C4043"/>
              </a:solidFill>
              <a:effectLst/>
            </a:endParaRPr>
          </a:p>
          <a:p>
            <a:pPr lvl="1"/>
            <a:r>
              <a:rPr lang="pl-PL" sz="1800" b="0" i="0" dirty="0">
                <a:solidFill>
                  <a:srgbClr val="222222"/>
                </a:solidFill>
                <a:effectLst/>
              </a:rPr>
              <a:t>Sandy Jones</a:t>
            </a:r>
            <a:r>
              <a:rPr lang="en-US" sz="1800" b="0" i="0" dirty="0">
                <a:solidFill>
                  <a:srgbClr val="222222"/>
                </a:solidFill>
                <a:effectLst/>
              </a:rPr>
              <a:t>: </a:t>
            </a:r>
            <a:r>
              <a:rPr lang="pl-PL" sz="1800" b="0" i="0" dirty="0">
                <a:solidFill>
                  <a:srgbClr val="222222"/>
                </a:solidFill>
                <a:effectLst/>
                <a:hlinkClick r:id="rId7"/>
              </a:rPr>
              <a:t>sft1@cdc.gov</a:t>
            </a:r>
            <a:r>
              <a:rPr lang="en-US" sz="1800" b="0" i="0" dirty="0">
                <a:solidFill>
                  <a:srgbClr val="222222"/>
                </a:solidFill>
                <a:effectLst/>
              </a:rPr>
              <a:t> </a:t>
            </a:r>
          </a:p>
          <a:p>
            <a:pPr lvl="1"/>
            <a:r>
              <a:rPr lang="en-US" sz="1800" b="0" i="0" dirty="0">
                <a:solidFill>
                  <a:srgbClr val="222222"/>
                </a:solidFill>
                <a:effectLst/>
              </a:rPr>
              <a:t>Keydra Oladapo: </a:t>
            </a:r>
            <a:r>
              <a:rPr lang="en-US" sz="1800" dirty="0">
                <a:solidFill>
                  <a:srgbClr val="3C4043"/>
                </a:solidFill>
                <a:hlinkClick r:id="rId8"/>
              </a:rPr>
              <a:t>cou5@cdc.gov</a:t>
            </a:r>
            <a:endParaRPr lang="en-US" sz="1800" dirty="0">
              <a:solidFill>
                <a:srgbClr val="3C4043"/>
              </a:solidFill>
            </a:endParaRPr>
          </a:p>
          <a:p>
            <a:pPr marL="0" indent="0">
              <a:buNone/>
            </a:pPr>
            <a:endParaRPr lang="en-US" sz="2000" dirty="0"/>
          </a:p>
          <a:p>
            <a:pPr marL="0" indent="0">
              <a:buNone/>
            </a:pPr>
            <a:r>
              <a:rPr lang="en-US" sz="2000" dirty="0"/>
              <a:t>TEP Co-Chairs</a:t>
            </a:r>
          </a:p>
          <a:p>
            <a:pPr lvl="1"/>
            <a:r>
              <a:rPr lang="en-US" sz="1800" dirty="0"/>
              <a:t>John Loonsk: </a:t>
            </a:r>
            <a:r>
              <a:rPr lang="en-US" sz="1800" dirty="0">
                <a:hlinkClick r:id="rId9"/>
              </a:rPr>
              <a:t>john.loonsk@jhu.edu</a:t>
            </a:r>
            <a:endParaRPr lang="en-US" sz="1800" dirty="0"/>
          </a:p>
          <a:p>
            <a:pPr lvl="1"/>
            <a:r>
              <a:rPr lang="en-US" sz="1800" dirty="0"/>
              <a:t>Bill Lober: </a:t>
            </a:r>
            <a:r>
              <a:rPr lang="en-US" sz="1800" dirty="0">
                <a:hlinkClick r:id="rId10"/>
              </a:rPr>
              <a:t>lober@uw.edu</a:t>
            </a:r>
            <a:endParaRPr lang="en-US" sz="1800" dirty="0"/>
          </a:p>
          <a:p>
            <a:endParaRPr lang="en-US" sz="2000" dirty="0"/>
          </a:p>
        </p:txBody>
      </p:sp>
      <p:sp>
        <p:nvSpPr>
          <p:cNvPr id="4" name="Content Placeholder 2">
            <a:extLst>
              <a:ext uri="{FF2B5EF4-FFF2-40B4-BE49-F238E27FC236}">
                <a16:creationId xmlns:a16="http://schemas.microsoft.com/office/drawing/2014/main" id="{E169ECA0-F2C7-46E4-81E1-1D6FC2AFB528}"/>
              </a:ext>
            </a:extLst>
          </p:cNvPr>
          <p:cNvSpPr txBox="1">
            <a:spLocks/>
          </p:cNvSpPr>
          <p:nvPr/>
        </p:nvSpPr>
        <p:spPr>
          <a:xfrm>
            <a:off x="5489864" y="1744877"/>
            <a:ext cx="6845877" cy="403897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dirty="0"/>
              <a:t>Technical Lead</a:t>
            </a:r>
          </a:p>
          <a:p>
            <a:pPr lvl="1"/>
            <a:r>
              <a:rPr lang="en-US" sz="1800" dirty="0"/>
              <a:t>Nagesh “Dragon” Bashyam: </a:t>
            </a:r>
            <a:r>
              <a:rPr lang="en-US" sz="1800" dirty="0">
                <a:solidFill>
                  <a:srgbClr val="0070C0"/>
                </a:solidFill>
                <a:hlinkClick r:id="rId11">
                  <a:extLst>
                    <a:ext uri="{A12FA001-AC4F-418D-AE19-62706E023703}">
                      <ahyp:hlinkClr xmlns:ahyp="http://schemas.microsoft.com/office/drawing/2018/hyperlinkcolor" val="tx"/>
                    </a:ext>
                  </a:extLst>
                </a:hlinkClick>
              </a:rPr>
              <a:t>nagesh.bashyam@drajer.com</a:t>
            </a:r>
            <a:r>
              <a:rPr lang="en-US" sz="1800" dirty="0">
                <a:solidFill>
                  <a:srgbClr val="0070C0"/>
                </a:solidFill>
              </a:rPr>
              <a:t> </a:t>
            </a:r>
          </a:p>
          <a:p>
            <a:pPr marL="0" indent="0">
              <a:buFont typeface="Arial" panose="020B0604020202020204" pitchFamily="34" charset="0"/>
              <a:buNone/>
            </a:pPr>
            <a:endParaRPr lang="en-US" sz="2000" dirty="0"/>
          </a:p>
          <a:p>
            <a:pPr marL="0" indent="0">
              <a:buFont typeface="Arial" panose="020B0604020202020204" pitchFamily="34" charset="0"/>
              <a:buNone/>
            </a:pPr>
            <a:r>
              <a:rPr lang="en-US" sz="2000" dirty="0"/>
              <a:t>Support Team</a:t>
            </a:r>
          </a:p>
          <a:p>
            <a:pPr lvl="1"/>
            <a:r>
              <a:rPr lang="en-US" sz="1800" dirty="0"/>
              <a:t>Becky Angeles: </a:t>
            </a:r>
            <a:r>
              <a:rPr lang="en-US" sz="1800" dirty="0">
                <a:solidFill>
                  <a:srgbClr val="0070C0"/>
                </a:solidFill>
                <a:hlinkClick r:id="rId12">
                  <a:extLst>
                    <a:ext uri="{A12FA001-AC4F-418D-AE19-62706E023703}">
                      <ahyp:hlinkClr xmlns:ahyp="http://schemas.microsoft.com/office/drawing/2018/hyperlinkcolor" val="tx"/>
                    </a:ext>
                  </a:extLst>
                </a:hlinkClick>
              </a:rPr>
              <a:t>becky.angeles@carradora.com</a:t>
            </a:r>
            <a:r>
              <a:rPr lang="en-US" sz="1800" dirty="0"/>
              <a:t> </a:t>
            </a:r>
          </a:p>
          <a:p>
            <a:pPr lvl="1"/>
            <a:r>
              <a:rPr lang="en-US" sz="1800" dirty="0"/>
              <a:t>Jamie Parker: </a:t>
            </a:r>
            <a:r>
              <a:rPr lang="en-US" sz="1800" dirty="0">
                <a:solidFill>
                  <a:srgbClr val="0070C0"/>
                </a:solidFill>
                <a:hlinkClick r:id="rId13">
                  <a:extLst>
                    <a:ext uri="{A12FA001-AC4F-418D-AE19-62706E023703}">
                      <ahyp:hlinkClr xmlns:ahyp="http://schemas.microsoft.com/office/drawing/2018/hyperlinkcolor" val="tx"/>
                    </a:ext>
                  </a:extLst>
                </a:hlinkClick>
              </a:rPr>
              <a:t>jamie.parker@carradora.com</a:t>
            </a:r>
            <a:r>
              <a:rPr lang="en-US" sz="1800" dirty="0">
                <a:solidFill>
                  <a:srgbClr val="0070C0"/>
                </a:solidFill>
              </a:rPr>
              <a:t> </a:t>
            </a:r>
          </a:p>
          <a:p>
            <a:pPr lvl="1"/>
            <a:r>
              <a:rPr lang="en-US" sz="1800" dirty="0"/>
              <a:t>Mike Flanigan: </a:t>
            </a:r>
            <a:r>
              <a:rPr lang="en-US" sz="1800" dirty="0">
                <a:solidFill>
                  <a:srgbClr val="0070C0"/>
                </a:solidFill>
                <a:hlinkClick r:id="rId14">
                  <a:extLst>
                    <a:ext uri="{A12FA001-AC4F-418D-AE19-62706E023703}">
                      <ahyp:hlinkClr xmlns:ahyp="http://schemas.microsoft.com/office/drawing/2018/hyperlinkcolor" val="tx"/>
                    </a:ext>
                  </a:extLst>
                </a:hlinkClick>
              </a:rPr>
              <a:t>mike.flanigan@carradora.com</a:t>
            </a:r>
            <a:endParaRPr lang="en-US" sz="1800" dirty="0">
              <a:solidFill>
                <a:srgbClr val="0070C0"/>
              </a:solidFill>
            </a:endParaRPr>
          </a:p>
          <a:p>
            <a:pPr marL="0" indent="0">
              <a:buFont typeface="Arial" panose="020B0604020202020204" pitchFamily="34" charset="0"/>
              <a:buNone/>
            </a:pPr>
            <a:endParaRPr lang="en-US" sz="2000" dirty="0"/>
          </a:p>
          <a:p>
            <a:pPr marL="0" indent="0">
              <a:buFont typeface="Arial" panose="020B0604020202020204" pitchFamily="34" charset="0"/>
              <a:buNone/>
            </a:pPr>
            <a:r>
              <a:rPr lang="en-US" sz="2000" dirty="0"/>
              <a:t>Technical SME</a:t>
            </a:r>
          </a:p>
          <a:p>
            <a:pPr lvl="1"/>
            <a:r>
              <a:rPr lang="en-US" sz="1800" dirty="0"/>
              <a:t>Brett Marquard: </a:t>
            </a:r>
            <a:r>
              <a:rPr lang="en-US" sz="1800" dirty="0">
                <a:solidFill>
                  <a:srgbClr val="0070C0"/>
                </a:solidFill>
                <a:hlinkClick r:id="rId15">
                  <a:extLst>
                    <a:ext uri="{A12FA001-AC4F-418D-AE19-62706E023703}">
                      <ahyp:hlinkClr xmlns:ahyp="http://schemas.microsoft.com/office/drawing/2018/hyperlinkcolor" val="tx"/>
                    </a:ext>
                  </a:extLst>
                </a:hlinkClick>
              </a:rPr>
              <a:t>brett@waveoneassociates.com</a:t>
            </a:r>
            <a:endParaRPr lang="en-US" sz="1800" dirty="0">
              <a:solidFill>
                <a:srgbClr val="0070C0"/>
              </a:solidFill>
            </a:endParaRPr>
          </a:p>
          <a:p>
            <a:endParaRPr lang="en-US" sz="2000" dirty="0"/>
          </a:p>
        </p:txBody>
      </p:sp>
    </p:spTree>
    <p:extLst>
      <p:ext uri="{BB962C8B-B14F-4D97-AF65-F5344CB8AC3E}">
        <p14:creationId xmlns:p14="http://schemas.microsoft.com/office/powerpoint/2010/main" val="29352349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11F26A-3EA9-4276-983E-AC73E6C184C6}"/>
              </a:ext>
            </a:extLst>
          </p:cNvPr>
          <p:cNvSpPr>
            <a:spLocks noGrp="1"/>
          </p:cNvSpPr>
          <p:nvPr>
            <p:ph type="title"/>
          </p:nvPr>
        </p:nvSpPr>
        <p:spPr>
          <a:xfrm>
            <a:off x="838200" y="246281"/>
            <a:ext cx="10515600" cy="1325563"/>
          </a:xfrm>
        </p:spPr>
        <p:txBody>
          <a:bodyPr>
            <a:normAutofit/>
          </a:bodyPr>
          <a:lstStyle/>
          <a:p>
            <a:r>
              <a:rPr lang="en-US" sz="3600" dirty="0"/>
              <a:t>MedMorph Resources</a:t>
            </a:r>
          </a:p>
        </p:txBody>
      </p:sp>
      <p:sp>
        <p:nvSpPr>
          <p:cNvPr id="3" name="Content Placeholder 2">
            <a:extLst>
              <a:ext uri="{FF2B5EF4-FFF2-40B4-BE49-F238E27FC236}">
                <a16:creationId xmlns:a16="http://schemas.microsoft.com/office/drawing/2014/main" id="{1A0FE15A-6AE5-4FEE-BF60-E035A899AD09}"/>
              </a:ext>
            </a:extLst>
          </p:cNvPr>
          <p:cNvSpPr>
            <a:spLocks noGrp="1"/>
          </p:cNvSpPr>
          <p:nvPr>
            <p:ph idx="1"/>
          </p:nvPr>
        </p:nvSpPr>
        <p:spPr>
          <a:xfrm>
            <a:off x="838200" y="1571844"/>
            <a:ext cx="10855235" cy="4389437"/>
          </a:xfrm>
        </p:spPr>
        <p:txBody>
          <a:bodyPr>
            <a:noAutofit/>
          </a:bodyPr>
          <a:lstStyle/>
          <a:p>
            <a:pPr>
              <a:spcBef>
                <a:spcPts val="0"/>
              </a:spcBef>
            </a:pPr>
            <a:r>
              <a:rPr lang="en-US" sz="2000" b="1" dirty="0"/>
              <a:t>MedMorph Description:</a:t>
            </a:r>
            <a:r>
              <a:rPr lang="en-US" sz="2000" dirty="0"/>
              <a:t> </a:t>
            </a:r>
            <a:r>
              <a:rPr lang="en-US" sz="2000" dirty="0">
                <a:hlinkClick r:id="rId2"/>
              </a:rPr>
              <a:t>https://www.cdc.gov/csels/phio/making_rapid_data_exchange_reality.html</a:t>
            </a:r>
            <a:r>
              <a:rPr lang="en-US" sz="2000" dirty="0"/>
              <a:t> </a:t>
            </a:r>
            <a:endParaRPr lang="en-US" sz="2000" b="1" dirty="0"/>
          </a:p>
          <a:p>
            <a:r>
              <a:rPr lang="en-US" sz="2000" b="1" dirty="0"/>
              <a:t>MedMorph Reference Architecture IG: </a:t>
            </a:r>
            <a:r>
              <a:rPr lang="en-US" sz="2000" dirty="0">
                <a:hlinkClick r:id="rId3"/>
              </a:rPr>
              <a:t>http://hl7.org/fhir/us/medmorph/2022Jan/</a:t>
            </a:r>
            <a:endParaRPr lang="en-US" sz="2000" dirty="0"/>
          </a:p>
          <a:p>
            <a:r>
              <a:rPr lang="en-US" sz="2000" b="1" dirty="0">
                <a:cs typeface="Calibri" panose="020F0502020204030204" pitchFamily="34" charset="0"/>
              </a:rPr>
              <a:t>Content IGs </a:t>
            </a:r>
          </a:p>
          <a:p>
            <a:pPr lvl="1"/>
            <a:r>
              <a:rPr lang="en-US" sz="2000" b="1" dirty="0">
                <a:cs typeface="Calibri" panose="020F0502020204030204" pitchFamily="34" charset="0"/>
              </a:rPr>
              <a:t>Healthcare Surveys Reporting: </a:t>
            </a:r>
            <a:r>
              <a:rPr lang="en-US" sz="2000" dirty="0">
                <a:solidFill>
                  <a:schemeClr val="accent1"/>
                </a:solidFill>
                <a:cs typeface="Calibri" panose="020F0502020204030204" pitchFamily="34" charset="0"/>
                <a:hlinkClick r:id="rId4">
                  <a:extLst>
                    <a:ext uri="{A12FA001-AC4F-418D-AE19-62706E023703}">
                      <ahyp:hlinkClr xmlns:ahyp="http://schemas.microsoft.com/office/drawing/2018/hyperlinkcolor" val="tx"/>
                    </a:ext>
                  </a:extLst>
                </a:hlinkClick>
              </a:rPr>
              <a:t>https://build.fhir.org/ig/HL7/fhir-health-care-surveys-reporting-ig/index.html</a:t>
            </a:r>
            <a:endParaRPr lang="en-US" sz="2000" dirty="0">
              <a:solidFill>
                <a:schemeClr val="accent1"/>
              </a:solidFill>
              <a:cs typeface="Calibri" panose="020F0502020204030204" pitchFamily="34" charset="0"/>
            </a:endParaRPr>
          </a:p>
          <a:p>
            <a:pPr lvl="1"/>
            <a:r>
              <a:rPr lang="en-US" sz="2000" b="1" dirty="0">
                <a:cs typeface="Calibri" panose="020F0502020204030204" pitchFamily="34" charset="0"/>
              </a:rPr>
              <a:t>Central Cancer Registry Reporting: </a:t>
            </a:r>
            <a:r>
              <a:rPr lang="en-US" sz="2000" dirty="0">
                <a:solidFill>
                  <a:schemeClr val="accent1"/>
                </a:solidFill>
                <a:cs typeface="Calibri" panose="020F0502020204030204" pitchFamily="34" charset="0"/>
                <a:hlinkClick r:id="rId5">
                  <a:extLst>
                    <a:ext uri="{A12FA001-AC4F-418D-AE19-62706E023703}">
                      <ahyp:hlinkClr xmlns:ahyp="http://schemas.microsoft.com/office/drawing/2018/hyperlinkcolor" val="tx"/>
                    </a:ext>
                  </a:extLst>
                </a:hlinkClick>
              </a:rPr>
              <a:t>https://build.fhir.org/ig/HL7/fhir-central-cancer-registry-reporting-ig/index.html</a:t>
            </a:r>
            <a:endParaRPr lang="en-US" sz="2000" dirty="0">
              <a:solidFill>
                <a:schemeClr val="accent1"/>
              </a:solidFill>
              <a:cs typeface="Calibri" panose="020F0502020204030204" pitchFamily="34" charset="0"/>
            </a:endParaRPr>
          </a:p>
          <a:p>
            <a:pPr lvl="1"/>
            <a:r>
              <a:rPr lang="en-US" sz="2000" b="1" dirty="0">
                <a:cs typeface="Calibri" panose="020F0502020204030204" pitchFamily="34" charset="0"/>
              </a:rPr>
              <a:t>Research Data Exchange: </a:t>
            </a:r>
            <a:r>
              <a:rPr lang="en-US" sz="2000" dirty="0">
                <a:solidFill>
                  <a:schemeClr val="accent1"/>
                </a:solidFill>
                <a:cs typeface="Calibri" panose="020F0502020204030204" pitchFamily="34" charset="0"/>
                <a:hlinkClick r:id="rId6">
                  <a:extLst>
                    <a:ext uri="{A12FA001-AC4F-418D-AE19-62706E023703}">
                      <ahyp:hlinkClr xmlns:ahyp="http://schemas.microsoft.com/office/drawing/2018/hyperlinkcolor" val="tx"/>
                    </a:ext>
                  </a:extLst>
                </a:hlinkClick>
              </a:rPr>
              <a:t>http://build.fhir.org/ig/HL7/fhir-medmorph-research-dex-ig/branches/master/index.html</a:t>
            </a:r>
            <a:endParaRPr lang="en-US" sz="2000" dirty="0">
              <a:solidFill>
                <a:schemeClr val="accent1"/>
              </a:solidFill>
              <a:cs typeface="Calibri" panose="020F0502020204030204" pitchFamily="34" charset="0"/>
            </a:endParaRPr>
          </a:p>
          <a:p>
            <a:pPr lvl="1"/>
            <a:r>
              <a:rPr lang="en-US" sz="2000" b="1" dirty="0">
                <a:cs typeface="Calibri" panose="020F0502020204030204" pitchFamily="34" charset="0"/>
              </a:rPr>
              <a:t> Hep C (eCR FHIR IG): </a:t>
            </a:r>
            <a:r>
              <a:rPr lang="en-US" sz="2000" dirty="0">
                <a:solidFill>
                  <a:schemeClr val="accent1"/>
                </a:solidFill>
                <a:cs typeface="Calibri" panose="020F0502020204030204" pitchFamily="34" charset="0"/>
                <a:hlinkClick r:id="rId7">
                  <a:extLst>
                    <a:ext uri="{A12FA001-AC4F-418D-AE19-62706E023703}">
                      <ahyp:hlinkClr xmlns:ahyp="http://schemas.microsoft.com/office/drawing/2018/hyperlinkcolor" val="tx"/>
                    </a:ext>
                  </a:extLst>
                </a:hlinkClick>
              </a:rPr>
              <a:t>http://hl7.org/fhir/us/ecr/</a:t>
            </a:r>
            <a:endParaRPr lang="en-US" sz="2000" b="1" dirty="0"/>
          </a:p>
          <a:p>
            <a:r>
              <a:rPr lang="en-US" sz="2000" b="1" dirty="0"/>
              <a:t>GitHub: </a:t>
            </a:r>
            <a:r>
              <a:rPr lang="en-US" sz="2000" dirty="0">
                <a:solidFill>
                  <a:srgbClr val="263238"/>
                </a:solidFill>
                <a:hlinkClick r:id="rId8"/>
              </a:rPr>
              <a:t>https://github.com/HL7/fhir-medmorph</a:t>
            </a:r>
            <a:r>
              <a:rPr lang="en-US" sz="2000" dirty="0">
                <a:solidFill>
                  <a:srgbClr val="263238"/>
                </a:solidFill>
              </a:rPr>
              <a:t> </a:t>
            </a:r>
            <a:br>
              <a:rPr lang="en-US" sz="2000" dirty="0">
                <a:solidFill>
                  <a:srgbClr val="263238"/>
                </a:solidFill>
              </a:rPr>
            </a:br>
            <a:r>
              <a:rPr lang="en-US" sz="2000" i="1" dirty="0">
                <a:solidFill>
                  <a:schemeClr val="bg2">
                    <a:lumMod val="50000"/>
                  </a:schemeClr>
                </a:solidFill>
              </a:rPr>
              <a:t>NOTE: You may need to be logged in to GitHub</a:t>
            </a:r>
          </a:p>
        </p:txBody>
      </p:sp>
    </p:spTree>
    <p:extLst>
      <p:ext uri="{BB962C8B-B14F-4D97-AF65-F5344CB8AC3E}">
        <p14:creationId xmlns:p14="http://schemas.microsoft.com/office/powerpoint/2010/main" val="15444212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B5CB01-78FB-4D1D-85D3-57E872F332BE}"/>
              </a:ext>
            </a:extLst>
          </p:cNvPr>
          <p:cNvSpPr>
            <a:spLocks noGrp="1"/>
          </p:cNvSpPr>
          <p:nvPr>
            <p:ph type="title"/>
          </p:nvPr>
        </p:nvSpPr>
        <p:spPr/>
        <p:txBody>
          <a:bodyPr>
            <a:normAutofit/>
          </a:bodyPr>
          <a:lstStyle/>
          <a:p>
            <a:r>
              <a:rPr lang="en-US" sz="4000" dirty="0"/>
              <a:t>Appendix A: MedMorph General Information</a:t>
            </a:r>
          </a:p>
        </p:txBody>
      </p:sp>
    </p:spTree>
    <p:extLst>
      <p:ext uri="{BB962C8B-B14F-4D97-AF65-F5344CB8AC3E}">
        <p14:creationId xmlns:p14="http://schemas.microsoft.com/office/powerpoint/2010/main" val="7602845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97C386FD-D0AF-4675-92C5-DA7F660FECD6}"/>
              </a:ext>
            </a:extLst>
          </p:cNvPr>
          <p:cNvSpPr txBox="1">
            <a:spLocks/>
          </p:cNvSpPr>
          <p:nvPr/>
        </p:nvSpPr>
        <p:spPr>
          <a:xfrm>
            <a:off x="609598" y="1338504"/>
            <a:ext cx="10596879" cy="5177125"/>
          </a:xfrm>
          <a:prstGeom prst="rect">
            <a:avLst/>
          </a:prstGeom>
        </p:spPr>
        <p:txBody>
          <a:bodyPr vert="horz" lIns="0" tIns="0" rIns="0" bIns="0" rtlCol="0" anchor="t">
            <a:normAutofit/>
          </a:bodyPr>
          <a:lstStyle>
            <a:lvl1pPr marL="457189" indent="-457189" algn="l" rtl="0" eaLnBrk="0" fontAlgn="base" hangingPunct="0">
              <a:spcBef>
                <a:spcPct val="20000"/>
              </a:spcBef>
              <a:spcAft>
                <a:spcPct val="0"/>
              </a:spcAft>
              <a:buFont typeface="Arial" panose="020B0604020202020204" pitchFamily="34" charset="0"/>
              <a:buChar char="•"/>
              <a:defRPr sz="4267" kern="1200">
                <a:solidFill>
                  <a:srgbClr val="7F7F7F"/>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Font typeface="Arial" panose="020B0604020202020204" pitchFamily="34" charset="0"/>
              <a:buChar char="–"/>
              <a:defRPr sz="3733" kern="1200">
                <a:solidFill>
                  <a:srgbClr val="7F7F7F"/>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228600" marR="0" lvl="0" indent="-228600" algn="l" defTabSz="914400" rtl="0" eaLnBrk="0" fontAlgn="base" latinLnBrk="0" hangingPunct="0">
              <a:lnSpc>
                <a:spcPct val="100000"/>
              </a:lnSpc>
              <a:spcBef>
                <a:spcPts val="120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A2028"/>
                </a:solidFill>
                <a:effectLst/>
                <a:uLnTx/>
                <a:uFillTx/>
                <a:cs typeface="Calibri" panose="020F0502020204030204" pitchFamily="34" charset="0"/>
              </a:rPr>
              <a:t>Funded by the </a:t>
            </a:r>
            <a:r>
              <a:rPr kumimoji="0" lang="en-US" sz="2400" b="1" i="0" u="none" strike="noStrike" kern="1200" cap="none" spc="0" normalizeH="0" baseline="0" noProof="0" dirty="0">
                <a:ln>
                  <a:noFill/>
                </a:ln>
                <a:solidFill>
                  <a:srgbClr val="1A2028"/>
                </a:solidFill>
                <a:effectLst/>
                <a:uLnTx/>
                <a:uFillTx/>
                <a:cs typeface="Calibri" panose="020F0502020204030204" pitchFamily="34" charset="0"/>
              </a:rPr>
              <a:t>Patient-Centered Outcomes Research Trust Fund (PCORTF)</a:t>
            </a:r>
            <a:r>
              <a:rPr kumimoji="0" lang="en-US" sz="2400" b="0" i="0" u="none" strike="noStrike" kern="1200" cap="none" spc="0" normalizeH="0" baseline="0" noProof="0" dirty="0">
                <a:ln>
                  <a:noFill/>
                </a:ln>
                <a:solidFill>
                  <a:srgbClr val="1A2028"/>
                </a:solidFill>
                <a:effectLst/>
                <a:uLnTx/>
                <a:uFillTx/>
                <a:cs typeface="Calibri" panose="020F0502020204030204" pitchFamily="34" charset="0"/>
              </a:rPr>
              <a:t> via the U.S. Department of Health and Human Services (HHS) Assistant Secretary for Planning and Evaluation (ASPE)</a:t>
            </a:r>
          </a:p>
          <a:p>
            <a:pPr marL="76210" marR="0" lvl="1" indent="0" algn="l" defTabSz="914400" rtl="0" eaLnBrk="0" fontAlgn="base" latinLnBrk="0" hangingPunct="0">
              <a:lnSpc>
                <a:spcPct val="100000"/>
              </a:lnSpc>
              <a:spcBef>
                <a:spcPts val="1200"/>
              </a:spcBef>
              <a:spcAft>
                <a:spcPct val="0"/>
              </a:spcAft>
              <a:buClrTx/>
              <a:buSzTx/>
              <a:buNone/>
              <a:tabLst/>
              <a:defRPr/>
            </a:pPr>
            <a:r>
              <a:rPr kumimoji="0" lang="en-US" sz="2000" b="0" i="0" u="none" strike="noStrike" kern="1200" cap="none" spc="0" normalizeH="0" baseline="0" noProof="0" dirty="0">
                <a:ln>
                  <a:noFill/>
                </a:ln>
                <a:solidFill>
                  <a:srgbClr val="1A2028"/>
                </a:solidFill>
                <a:effectLst/>
                <a:uLnTx/>
                <a:uFillTx/>
                <a:cs typeface="Calibri" panose="020F0502020204030204" pitchFamily="34" charset="0"/>
              </a:rPr>
              <a:t>	Total project timeline: 3 years</a:t>
            </a:r>
          </a:p>
          <a:p>
            <a:pPr marL="76210" marR="0" lvl="1" indent="0" algn="l" defTabSz="914400" rtl="0" eaLnBrk="0" fontAlgn="base" latinLnBrk="0" hangingPunct="0">
              <a:lnSpc>
                <a:spcPct val="100000"/>
              </a:lnSpc>
              <a:spcBef>
                <a:spcPts val="1200"/>
              </a:spcBef>
              <a:spcAft>
                <a:spcPct val="0"/>
              </a:spcAft>
              <a:buClrTx/>
              <a:buSzTx/>
              <a:buNone/>
              <a:tabLst/>
              <a:defRPr/>
            </a:pPr>
            <a:endParaRPr kumimoji="0" lang="en-US" sz="1000" b="0" i="0" u="none" strike="noStrike" kern="1200" cap="none" spc="0" normalizeH="0" baseline="0" noProof="0" dirty="0">
              <a:ln>
                <a:noFill/>
              </a:ln>
              <a:solidFill>
                <a:srgbClr val="1A2028"/>
              </a:solidFill>
              <a:effectLst/>
              <a:uLnTx/>
              <a:uFillTx/>
              <a:cs typeface="Calibri" panose="020F0502020204030204" pitchFamily="34" charset="0"/>
            </a:endParaRPr>
          </a:p>
          <a:p>
            <a:pPr marL="228600" marR="0" lvl="0" indent="-228600" algn="l" defTabSz="914400" rtl="0" eaLnBrk="0" fontAlgn="base" latinLnBrk="0" hangingPunct="0">
              <a:lnSpc>
                <a:spcPct val="100000"/>
              </a:lnSpc>
              <a:spcBef>
                <a:spcPts val="1200"/>
              </a:spcBef>
              <a:spcAft>
                <a:spcPct val="0"/>
              </a:spcAft>
              <a:buClrTx/>
              <a:buSzTx/>
              <a:buFont typeface="Arial" panose="020B0604020202020204" pitchFamily="34" charset="0"/>
              <a:buChar char="•"/>
              <a:tabLst/>
              <a:defRPr/>
            </a:pPr>
            <a:r>
              <a:rPr kumimoji="0" lang="en-US" sz="2400" b="1" i="0" u="sng" strike="noStrike" kern="1200" cap="none" spc="0" normalizeH="0" baseline="0" noProof="0" dirty="0">
                <a:ln>
                  <a:noFill/>
                </a:ln>
                <a:solidFill>
                  <a:srgbClr val="1A2028"/>
                </a:solidFill>
                <a:effectLst/>
                <a:uLnTx/>
                <a:uFillTx/>
                <a:cs typeface="Calibri" panose="020F0502020204030204" pitchFamily="34" charset="0"/>
              </a:rPr>
              <a:t>PROBLEM:</a:t>
            </a:r>
            <a:r>
              <a:rPr kumimoji="0" lang="en-US" sz="2400" b="1" i="0" u="none" strike="noStrike" kern="1200" cap="none" spc="0" normalizeH="0" baseline="0" noProof="0" dirty="0">
                <a:ln>
                  <a:noFill/>
                </a:ln>
                <a:solidFill>
                  <a:srgbClr val="1A2028"/>
                </a:solidFill>
                <a:effectLst/>
                <a:uLnTx/>
                <a:uFillTx/>
                <a:cs typeface="Calibri" panose="020F0502020204030204" pitchFamily="34" charset="0"/>
              </a:rPr>
              <a:t>  </a:t>
            </a:r>
            <a:r>
              <a:rPr kumimoji="0" lang="en-US" sz="2400" b="0" i="0" u="none" strike="noStrike" kern="1200" cap="none" spc="0" normalizeH="0" baseline="0" noProof="0" dirty="0">
                <a:ln>
                  <a:noFill/>
                </a:ln>
                <a:solidFill>
                  <a:srgbClr val="1A2028"/>
                </a:solidFill>
                <a:effectLst/>
                <a:uLnTx/>
                <a:uFillTx/>
                <a:cs typeface="Calibri" panose="020F0502020204030204" pitchFamily="34" charset="0"/>
              </a:rPr>
              <a:t>Patient-centered outcomes researchers and public health professionals need better ways to get data from different electronic health record (EHR) systems without posing additional burden on health care providers </a:t>
            </a:r>
          </a:p>
          <a:p>
            <a:pPr marL="228600" marR="0" lvl="0" indent="-228600" algn="l" defTabSz="914400" rtl="0" eaLnBrk="0" fontAlgn="base" latinLnBrk="0" hangingPunct="0">
              <a:lnSpc>
                <a:spcPct val="100000"/>
              </a:lnSpc>
              <a:spcBef>
                <a:spcPts val="1200"/>
              </a:spcBef>
              <a:spcAft>
                <a:spcPct val="0"/>
              </a:spcAft>
              <a:buClrTx/>
              <a:buSzTx/>
              <a:buFont typeface="Arial" panose="020B0604020202020204" pitchFamily="34" charset="0"/>
              <a:buChar char="•"/>
              <a:tabLst/>
              <a:defRPr/>
            </a:pPr>
            <a:r>
              <a:rPr kumimoji="0" lang="en-US" sz="2400" b="1" i="0" u="sng" strike="noStrike" kern="1200" cap="none" spc="0" normalizeH="0" baseline="0" noProof="0" dirty="0">
                <a:ln>
                  <a:noFill/>
                </a:ln>
                <a:solidFill>
                  <a:srgbClr val="1A2028"/>
                </a:solidFill>
                <a:effectLst/>
                <a:uLnTx/>
                <a:uFillTx/>
                <a:cs typeface="Calibri" panose="020F0502020204030204" pitchFamily="34" charset="0"/>
              </a:rPr>
              <a:t>GOAL:</a:t>
            </a:r>
            <a:r>
              <a:rPr kumimoji="0" lang="en-US" sz="2400" b="1" i="0" u="none" strike="noStrike" kern="1200" cap="none" spc="0" normalizeH="0" baseline="0" noProof="0" dirty="0">
                <a:ln>
                  <a:noFill/>
                </a:ln>
                <a:solidFill>
                  <a:srgbClr val="1A2028"/>
                </a:solidFill>
                <a:effectLst/>
                <a:uLnTx/>
                <a:uFillTx/>
                <a:cs typeface="Calibri" panose="020F0502020204030204" pitchFamily="34" charset="0"/>
              </a:rPr>
              <a:t> </a:t>
            </a:r>
            <a:r>
              <a:rPr kumimoji="0" lang="en-US" sz="2400" b="0" i="0" u="none" strike="noStrike" kern="1200" cap="none" spc="0" normalizeH="0" baseline="0" noProof="0" dirty="0">
                <a:ln>
                  <a:noFill/>
                </a:ln>
                <a:solidFill>
                  <a:srgbClr val="1A2028"/>
                </a:solidFill>
                <a:effectLst/>
                <a:uLnTx/>
                <a:uFillTx/>
                <a:cs typeface="Calibri" panose="020F0502020204030204" pitchFamily="34" charset="0"/>
              </a:rPr>
              <a:t>Create a reliable, scalable, generalizable, configurable, interoperable method to get EHR data for multiple public health and research use cases</a:t>
            </a:r>
            <a:endParaRPr kumimoji="0" lang="en-US" sz="1400" b="0" i="0" u="none" strike="noStrike" kern="1200" cap="none" spc="0" normalizeH="0" baseline="0" noProof="0" dirty="0">
              <a:ln>
                <a:noFill/>
              </a:ln>
              <a:solidFill>
                <a:srgbClr val="1A2028"/>
              </a:solidFill>
              <a:effectLst/>
              <a:uLnTx/>
              <a:uFillTx/>
              <a:cs typeface="Calibri" panose="020F0502020204030204" pitchFamily="34" charset="0"/>
            </a:endParaRPr>
          </a:p>
          <a:p>
            <a:pPr marL="228600" marR="0" lvl="0" indent="-228600" algn="l" defTabSz="914400" rtl="0" eaLnBrk="0" fontAlgn="base" latinLnBrk="0" hangingPunct="0">
              <a:lnSpc>
                <a:spcPct val="100000"/>
              </a:lnSpc>
              <a:spcBef>
                <a:spcPts val="1200"/>
              </a:spcBef>
              <a:spcAft>
                <a:spcPct val="0"/>
              </a:spcAft>
              <a:buClrTx/>
              <a:buSzTx/>
              <a:buFont typeface="Arial" panose="020B0604020202020204" pitchFamily="34" charset="0"/>
              <a:buChar char="•"/>
              <a:tabLst/>
              <a:defRPr/>
            </a:pPr>
            <a:r>
              <a:rPr kumimoji="0" lang="en-US" sz="2400" b="1" i="0" u="sng" strike="noStrike" kern="1200" cap="none" spc="0" normalizeH="0" baseline="0" noProof="0" dirty="0">
                <a:ln>
                  <a:noFill/>
                </a:ln>
                <a:solidFill>
                  <a:srgbClr val="1A2028"/>
                </a:solidFill>
                <a:effectLst/>
                <a:uLnTx/>
                <a:uFillTx/>
                <a:cs typeface="Calibri" panose="020F0502020204030204" pitchFamily="34" charset="0"/>
              </a:rPr>
              <a:t>OBJECTIVE:</a:t>
            </a:r>
            <a:r>
              <a:rPr kumimoji="0" lang="en-US" sz="2400" b="1" i="0" u="none" strike="noStrike" kern="1200" cap="none" spc="0" normalizeH="0" baseline="0" noProof="0" dirty="0">
                <a:ln>
                  <a:noFill/>
                </a:ln>
                <a:solidFill>
                  <a:srgbClr val="1A2028"/>
                </a:solidFill>
                <a:effectLst/>
                <a:uLnTx/>
                <a:uFillTx/>
                <a:cs typeface="Calibri" panose="020F0502020204030204" pitchFamily="34" charset="0"/>
              </a:rPr>
              <a:t> </a:t>
            </a:r>
            <a:r>
              <a:rPr kumimoji="0" lang="en-US" sz="2400" b="0" i="0" u="none" strike="noStrike" kern="1200" cap="none" spc="0" normalizeH="0" baseline="0" noProof="0" dirty="0">
                <a:ln>
                  <a:noFill/>
                </a:ln>
                <a:solidFill>
                  <a:srgbClr val="1A2028"/>
                </a:solidFill>
                <a:effectLst/>
                <a:uLnTx/>
                <a:uFillTx/>
                <a:cs typeface="Calibri" panose="020F0502020204030204" pitchFamily="34" charset="0"/>
              </a:rPr>
              <a:t>Develop a reference architecture and demonstrate a reference implementation (including implementation guides)</a:t>
            </a:r>
            <a:endParaRPr kumimoji="0" lang="en-US" sz="1400" b="0" i="0" u="none" strike="noStrike" kern="1200" cap="none" spc="0" normalizeH="0" baseline="0" noProof="0" dirty="0">
              <a:ln>
                <a:noFill/>
              </a:ln>
              <a:solidFill>
                <a:srgbClr val="1A2028"/>
              </a:solidFill>
              <a:effectLst/>
              <a:uLnTx/>
              <a:uFillTx/>
              <a:cs typeface="Calibri" panose="020F0502020204030204" pitchFamily="34" charset="0"/>
            </a:endParaRPr>
          </a:p>
        </p:txBody>
      </p:sp>
      <p:sp>
        <p:nvSpPr>
          <p:cNvPr id="4" name="Title 3">
            <a:extLst>
              <a:ext uri="{FF2B5EF4-FFF2-40B4-BE49-F238E27FC236}">
                <a16:creationId xmlns:a16="http://schemas.microsoft.com/office/drawing/2014/main" id="{0F42F9A5-6404-46EA-A9BA-BB73897C37F9}"/>
              </a:ext>
            </a:extLst>
          </p:cNvPr>
          <p:cNvSpPr>
            <a:spLocks noGrp="1"/>
          </p:cNvSpPr>
          <p:nvPr>
            <p:ph type="title"/>
          </p:nvPr>
        </p:nvSpPr>
        <p:spPr>
          <a:xfrm>
            <a:off x="353744" y="199361"/>
            <a:ext cx="11426451" cy="957410"/>
          </a:xfrm>
        </p:spPr>
        <p:txBody>
          <a:bodyPr vert="horz" lIns="91440" tIns="45720" rIns="91440" bIns="45720" rtlCol="0" anchor="ctr">
            <a:noAutofit/>
          </a:bodyPr>
          <a:lstStyle/>
          <a:p>
            <a:r>
              <a:rPr lang="en-US" sz="3600" dirty="0"/>
              <a:t>Making EHR Data More Available for Research and Public Health (MedMorph) - Background</a:t>
            </a:r>
          </a:p>
        </p:txBody>
      </p:sp>
      <p:sp>
        <p:nvSpPr>
          <p:cNvPr id="2" name="Rectangle 1">
            <a:extLst>
              <a:ext uri="{FF2B5EF4-FFF2-40B4-BE49-F238E27FC236}">
                <a16:creationId xmlns:a16="http://schemas.microsoft.com/office/drawing/2014/main" id="{F39D55AF-781F-4ABF-B22B-1E8AC61655F8}"/>
              </a:ext>
            </a:extLst>
          </p:cNvPr>
          <p:cNvSpPr/>
          <p:nvPr/>
        </p:nvSpPr>
        <p:spPr>
          <a:xfrm>
            <a:off x="1962164" y="6520139"/>
            <a:ext cx="7891749" cy="276999"/>
          </a:xfrm>
          <a:prstGeom prst="rect">
            <a:avLst/>
          </a:prstGeom>
        </p:spPr>
        <p:txBody>
          <a:bodyPr wrap="square">
            <a:spAutoFit/>
          </a:bodyPr>
          <a:lstStyle/>
          <a:p>
            <a:pPr algn="ctr"/>
            <a:r>
              <a:rPr lang="en-US" sz="1200" dirty="0">
                <a:hlinkClick r:id="rId3"/>
              </a:rPr>
              <a:t>https://www.cdc.gov/csels/phio/making-ehr-data-more-available.html</a:t>
            </a:r>
            <a:r>
              <a:rPr lang="en-US" sz="1200" dirty="0"/>
              <a:t> </a:t>
            </a:r>
          </a:p>
        </p:txBody>
      </p:sp>
    </p:spTree>
    <p:extLst>
      <p:ext uri="{BB962C8B-B14F-4D97-AF65-F5344CB8AC3E}">
        <p14:creationId xmlns:p14="http://schemas.microsoft.com/office/powerpoint/2010/main" val="27939933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6C7A3062-D7E8-467F-8D0C-C9B6987CA7BD}"/>
              </a:ext>
            </a:extLst>
          </p:cNvPr>
          <p:cNvGraphicFramePr>
            <a:graphicFrameLocks noGrp="1"/>
          </p:cNvGraphicFramePr>
          <p:nvPr>
            <p:extLst>
              <p:ext uri="{D42A27DB-BD31-4B8C-83A1-F6EECF244321}">
                <p14:modId xmlns:p14="http://schemas.microsoft.com/office/powerpoint/2010/main" val="3146454194"/>
              </p:ext>
            </p:extLst>
          </p:nvPr>
        </p:nvGraphicFramePr>
        <p:xfrm>
          <a:off x="293949" y="1204231"/>
          <a:ext cx="11604101" cy="4332928"/>
        </p:xfrm>
        <a:graphic>
          <a:graphicData uri="http://schemas.openxmlformats.org/drawingml/2006/table">
            <a:tbl>
              <a:tblPr firstRow="1" firstCol="1" bandRow="1">
                <a:tableStyleId>{5C22544A-7EE6-4342-B048-85BDC9FD1C3A}</a:tableStyleId>
              </a:tblPr>
              <a:tblGrid>
                <a:gridCol w="381000">
                  <a:extLst>
                    <a:ext uri="{9D8B030D-6E8A-4147-A177-3AD203B41FA5}">
                      <a16:colId xmlns:a16="http://schemas.microsoft.com/office/drawing/2014/main" val="2858310368"/>
                    </a:ext>
                  </a:extLst>
                </a:gridCol>
                <a:gridCol w="4916554">
                  <a:extLst>
                    <a:ext uri="{9D8B030D-6E8A-4147-A177-3AD203B41FA5}">
                      <a16:colId xmlns:a16="http://schemas.microsoft.com/office/drawing/2014/main" val="778786058"/>
                    </a:ext>
                  </a:extLst>
                </a:gridCol>
                <a:gridCol w="4165340">
                  <a:extLst>
                    <a:ext uri="{9D8B030D-6E8A-4147-A177-3AD203B41FA5}">
                      <a16:colId xmlns:a16="http://schemas.microsoft.com/office/drawing/2014/main" val="674353417"/>
                    </a:ext>
                  </a:extLst>
                </a:gridCol>
                <a:gridCol w="2141207">
                  <a:extLst>
                    <a:ext uri="{9D8B030D-6E8A-4147-A177-3AD203B41FA5}">
                      <a16:colId xmlns:a16="http://schemas.microsoft.com/office/drawing/2014/main" val="2059185491"/>
                    </a:ext>
                  </a:extLst>
                </a:gridCol>
              </a:tblGrid>
              <a:tr h="357986">
                <a:tc gridSpan="2">
                  <a:txBody>
                    <a:bodyPr/>
                    <a:lstStyle/>
                    <a:p>
                      <a:pPr marL="0" marR="0" algn="ctr">
                        <a:spcBef>
                          <a:spcPts val="0"/>
                        </a:spcBef>
                        <a:spcAft>
                          <a:spcPts val="0"/>
                        </a:spcAft>
                      </a:pPr>
                      <a:r>
                        <a:rPr lang="en-US" sz="1800" dirty="0">
                          <a:effectLst/>
                        </a:rPr>
                        <a:t>TOPIC</a:t>
                      </a:r>
                      <a:endParaRPr lang="en-US" sz="1800" dirty="0">
                        <a:effectLst/>
                        <a:latin typeface="Calibri" panose="020F0502020204030204" pitchFamily="34" charset="0"/>
                        <a:ea typeface="Calibri" panose="020F0502020204030204" pitchFamily="34" charset="0"/>
                      </a:endParaRPr>
                    </a:p>
                  </a:txBody>
                  <a:tcPr marL="9525" marR="9525" marT="9525" marB="9525"/>
                </a:tc>
                <a:tc hMerge="1">
                  <a:txBody>
                    <a:bodyPr/>
                    <a:lstStyle/>
                    <a:p>
                      <a:endParaRPr lang="en-US"/>
                    </a:p>
                  </a:txBody>
                  <a:tcPr/>
                </a:tc>
                <a:tc>
                  <a:txBody>
                    <a:bodyPr/>
                    <a:lstStyle/>
                    <a:p>
                      <a:pPr marL="0" marR="0" algn="ctr">
                        <a:spcBef>
                          <a:spcPts val="0"/>
                        </a:spcBef>
                        <a:spcAft>
                          <a:spcPts val="0"/>
                        </a:spcAft>
                      </a:pPr>
                      <a:r>
                        <a:rPr lang="en-US" sz="1800" dirty="0">
                          <a:effectLst/>
                        </a:rPr>
                        <a:t>LEAD(S)</a:t>
                      </a:r>
                      <a:endParaRPr lang="en-US" sz="1800" dirty="0">
                        <a:effectLst/>
                        <a:latin typeface="Calibri" panose="020F0502020204030204" pitchFamily="34" charset="0"/>
                        <a:ea typeface="Calibri" panose="020F0502020204030204" pitchFamily="34" charset="0"/>
                      </a:endParaRPr>
                    </a:p>
                  </a:txBody>
                  <a:tcPr marL="76200" marR="76200" marT="0" marB="0"/>
                </a:tc>
                <a:tc>
                  <a:txBody>
                    <a:bodyPr/>
                    <a:lstStyle/>
                    <a:p>
                      <a:pPr marL="0" marR="0" algn="ctr">
                        <a:spcBef>
                          <a:spcPts val="0"/>
                        </a:spcBef>
                        <a:spcAft>
                          <a:spcPts val="0"/>
                        </a:spcAft>
                      </a:pPr>
                      <a:r>
                        <a:rPr lang="en-US" sz="1800" dirty="0">
                          <a:effectLst/>
                        </a:rPr>
                        <a:t>TIME (ET)</a:t>
                      </a:r>
                      <a:endParaRPr lang="en-US" sz="1800" dirty="0">
                        <a:effectLst/>
                        <a:latin typeface="Calibri" panose="020F0502020204030204" pitchFamily="34" charset="0"/>
                        <a:ea typeface="Calibri" panose="020F0502020204030204" pitchFamily="34" charset="0"/>
                      </a:endParaRPr>
                    </a:p>
                  </a:txBody>
                  <a:tcPr marL="76200" marR="76200" marT="0" marB="0"/>
                </a:tc>
                <a:extLst>
                  <a:ext uri="{0D108BD9-81ED-4DB2-BD59-A6C34878D82A}">
                    <a16:rowId xmlns:a16="http://schemas.microsoft.com/office/drawing/2014/main" val="76236508"/>
                  </a:ext>
                </a:extLst>
              </a:tr>
              <a:tr h="799487">
                <a:tc>
                  <a:txBody>
                    <a:bodyPr/>
                    <a:lstStyle/>
                    <a:p>
                      <a:pPr marL="0" marR="0" algn="ctr">
                        <a:spcBef>
                          <a:spcPts val="0"/>
                        </a:spcBef>
                        <a:spcAft>
                          <a:spcPts val="0"/>
                        </a:spcAft>
                      </a:pPr>
                      <a:r>
                        <a:rPr lang="en-US" sz="2000" dirty="0">
                          <a:effectLst/>
                          <a:latin typeface="+mn-lt"/>
                        </a:rPr>
                        <a:t>1</a:t>
                      </a:r>
                      <a:endParaRPr lang="en-US" sz="2000" dirty="0">
                        <a:effectLst/>
                        <a:latin typeface="+mn-lt"/>
                        <a:ea typeface="Calibri" panose="020F0502020204030204" pitchFamily="34" charset="0"/>
                      </a:endParaRPr>
                    </a:p>
                  </a:txBody>
                  <a:tcPr marL="9525" marR="9525" marT="9525" marB="9525"/>
                </a:tc>
                <a:tc>
                  <a:txBody>
                    <a:bodyPr/>
                    <a:lstStyle/>
                    <a:p>
                      <a:pPr marL="0" marR="0">
                        <a:spcBef>
                          <a:spcPts val="0"/>
                        </a:spcBef>
                        <a:spcAft>
                          <a:spcPts val="0"/>
                        </a:spcAft>
                      </a:pPr>
                      <a:r>
                        <a:rPr lang="en-US" sz="1800" dirty="0">
                          <a:effectLst/>
                          <a:latin typeface="+mn-lt"/>
                        </a:rPr>
                        <a:t>Logistics &amp; Welcome</a:t>
                      </a:r>
                      <a:endParaRPr lang="en-US" sz="1800" dirty="0">
                        <a:effectLst/>
                        <a:latin typeface="+mn-lt"/>
                        <a:ea typeface="Calibri" panose="020F0502020204030204" pitchFamily="34" charset="0"/>
                      </a:endParaRPr>
                    </a:p>
                  </a:txBody>
                  <a:tcPr marL="76200" marR="76200" marT="0" marB="0"/>
                </a:tc>
                <a:tc>
                  <a:txBody>
                    <a:bodyPr/>
                    <a:lstStyle/>
                    <a:p>
                      <a:pPr marL="0" marR="0">
                        <a:spcBef>
                          <a:spcPts val="0"/>
                        </a:spcBef>
                        <a:spcAft>
                          <a:spcPts val="0"/>
                        </a:spcAft>
                      </a:pPr>
                      <a:r>
                        <a:rPr lang="en-US" sz="1800" dirty="0">
                          <a:effectLst/>
                          <a:latin typeface="+mn-lt"/>
                        </a:rPr>
                        <a:t>Maria Michaels </a:t>
                      </a:r>
                    </a:p>
                    <a:p>
                      <a:pPr marL="0" marR="0">
                        <a:spcBef>
                          <a:spcPts val="0"/>
                        </a:spcBef>
                        <a:spcAft>
                          <a:spcPts val="0"/>
                        </a:spcAft>
                      </a:pPr>
                      <a:r>
                        <a:rPr lang="en-US" sz="1800" dirty="0">
                          <a:effectLst/>
                          <a:latin typeface="+mn-lt"/>
                        </a:rPr>
                        <a:t>TEP Co-Chairs: Bill Lober, John Loonsk</a:t>
                      </a:r>
                    </a:p>
                    <a:p>
                      <a:pPr marL="0" marR="0">
                        <a:spcBef>
                          <a:spcPts val="0"/>
                        </a:spcBef>
                        <a:spcAft>
                          <a:spcPts val="0"/>
                        </a:spcAft>
                      </a:pPr>
                      <a:endParaRPr lang="en-US" sz="1800" dirty="0">
                        <a:effectLst/>
                        <a:latin typeface="+mn-lt"/>
                        <a:ea typeface="Calibri" panose="020F0502020204030204" pitchFamily="34" charset="0"/>
                      </a:endParaRPr>
                    </a:p>
                  </a:txBody>
                  <a:tcPr marL="76200" marR="76200" marT="0" marB="0"/>
                </a:tc>
                <a:tc>
                  <a:txBody>
                    <a:bodyPr/>
                    <a:lstStyle/>
                    <a:p>
                      <a:pPr marL="0" marR="0" algn="ctr">
                        <a:spcBef>
                          <a:spcPts val="0"/>
                        </a:spcBef>
                        <a:spcAft>
                          <a:spcPts val="0"/>
                        </a:spcAft>
                      </a:pPr>
                      <a:r>
                        <a:rPr lang="en-US" sz="1800" dirty="0">
                          <a:effectLst/>
                          <a:latin typeface="+mn-lt"/>
                        </a:rPr>
                        <a:t>3:00 - 3:05</a:t>
                      </a:r>
                      <a:endParaRPr lang="en-US" sz="1800" dirty="0">
                        <a:effectLst/>
                        <a:latin typeface="+mn-lt"/>
                        <a:ea typeface="Calibri" panose="020F0502020204030204" pitchFamily="34" charset="0"/>
                      </a:endParaRPr>
                    </a:p>
                  </a:txBody>
                  <a:tcPr marL="76200" marR="76200" marT="0" marB="0"/>
                </a:tc>
                <a:extLst>
                  <a:ext uri="{0D108BD9-81ED-4DB2-BD59-A6C34878D82A}">
                    <a16:rowId xmlns:a16="http://schemas.microsoft.com/office/drawing/2014/main" val="2916790626"/>
                  </a:ext>
                </a:extLst>
              </a:tr>
              <a:tr h="499152">
                <a:tc>
                  <a:txBody>
                    <a:bodyPr/>
                    <a:lstStyle/>
                    <a:p>
                      <a:pPr marL="0" marR="0" algn="ctr">
                        <a:spcBef>
                          <a:spcPts val="0"/>
                        </a:spcBef>
                        <a:spcAft>
                          <a:spcPts val="0"/>
                        </a:spcAft>
                      </a:pPr>
                      <a:r>
                        <a:rPr lang="en-US" sz="2000" dirty="0">
                          <a:effectLst/>
                          <a:latin typeface="+mn-lt"/>
                          <a:ea typeface="Calibri" panose="020F0502020204030204" pitchFamily="34" charset="0"/>
                        </a:rPr>
                        <a:t>2</a:t>
                      </a:r>
                    </a:p>
                  </a:txBody>
                  <a:tcPr marL="9525" marR="9525" marT="9525" marB="9525"/>
                </a:tc>
                <a:tc>
                  <a:txBody>
                    <a:bodyPr/>
                    <a:lstStyle/>
                    <a:p>
                      <a:pPr marL="0" marR="0">
                        <a:spcBef>
                          <a:spcPts val="0"/>
                        </a:spcBef>
                        <a:spcAft>
                          <a:spcPts val="0"/>
                        </a:spcAft>
                      </a:pPr>
                      <a:r>
                        <a:rPr lang="en-US" sz="1800" dirty="0">
                          <a:effectLst/>
                          <a:latin typeface="+mn-lt"/>
                          <a:ea typeface="Calibri" panose="020F0502020204030204" pitchFamily="34" charset="0"/>
                        </a:rPr>
                        <a:t>Project At-a-Glance</a:t>
                      </a:r>
                    </a:p>
                  </a:txBody>
                  <a:tcPr marL="76200" marR="7620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mn-lt"/>
                          <a:ea typeface="Calibri" panose="020F0502020204030204" pitchFamily="34" charset="0"/>
                        </a:rPr>
                        <a:t>Jamie Parker</a:t>
                      </a:r>
                    </a:p>
                  </a:txBody>
                  <a:tcPr marL="76200" marR="76200" marT="0" marB="0"/>
                </a:tc>
                <a:tc>
                  <a:txBody>
                    <a:bodyPr/>
                    <a:lstStyle/>
                    <a:p>
                      <a:pPr marL="0" marR="0" algn="ctr">
                        <a:spcBef>
                          <a:spcPts val="0"/>
                        </a:spcBef>
                        <a:spcAft>
                          <a:spcPts val="0"/>
                        </a:spcAft>
                      </a:pPr>
                      <a:r>
                        <a:rPr lang="en-US" sz="1800" dirty="0">
                          <a:effectLst/>
                          <a:latin typeface="+mn-lt"/>
                          <a:ea typeface="Calibri" panose="020F0502020204030204" pitchFamily="34" charset="0"/>
                        </a:rPr>
                        <a:t>3:05-3:10</a:t>
                      </a:r>
                    </a:p>
                  </a:txBody>
                  <a:tcPr marL="76200" marR="76200" marT="0" marB="0"/>
                </a:tc>
                <a:extLst>
                  <a:ext uri="{0D108BD9-81ED-4DB2-BD59-A6C34878D82A}">
                    <a16:rowId xmlns:a16="http://schemas.microsoft.com/office/drawing/2014/main" val="3040011078"/>
                  </a:ext>
                </a:extLst>
              </a:tr>
              <a:tr h="566018">
                <a:tc>
                  <a:txBody>
                    <a:bodyPr/>
                    <a:lstStyle/>
                    <a:p>
                      <a:pPr marL="0" marR="0" algn="ctr">
                        <a:spcBef>
                          <a:spcPts val="0"/>
                        </a:spcBef>
                        <a:spcAft>
                          <a:spcPts val="0"/>
                        </a:spcAft>
                      </a:pPr>
                      <a:r>
                        <a:rPr lang="en-US" sz="2000" dirty="0">
                          <a:effectLst/>
                          <a:latin typeface="+mn-lt"/>
                          <a:ea typeface="Calibri" panose="020F0502020204030204" pitchFamily="34" charset="0"/>
                        </a:rPr>
                        <a:t>3</a:t>
                      </a:r>
                    </a:p>
                  </a:txBody>
                  <a:tcPr marL="9525" marR="9525" marT="9525" marB="9525"/>
                </a:tc>
                <a:tc>
                  <a:txBody>
                    <a:bodyPr/>
                    <a:lstStyle/>
                    <a:p>
                      <a:pPr marL="0" marR="0">
                        <a:spcBef>
                          <a:spcPts val="0"/>
                        </a:spcBef>
                        <a:spcAft>
                          <a:spcPts val="0"/>
                        </a:spcAft>
                      </a:pPr>
                      <a:r>
                        <a:rPr lang="en-US" sz="1800" dirty="0">
                          <a:effectLst/>
                          <a:latin typeface="+mn-lt"/>
                          <a:ea typeface="Calibri" panose="020F0502020204030204" pitchFamily="34" charset="0"/>
                        </a:rPr>
                        <a:t>HL7 Content IG Ballot Updates</a:t>
                      </a:r>
                    </a:p>
                    <a:p>
                      <a:pPr marL="0" marR="0">
                        <a:spcBef>
                          <a:spcPts val="0"/>
                        </a:spcBef>
                        <a:spcAft>
                          <a:spcPts val="0"/>
                        </a:spcAft>
                      </a:pPr>
                      <a:r>
                        <a:rPr lang="en-US" sz="1800" dirty="0">
                          <a:effectLst/>
                          <a:latin typeface="+mn-lt"/>
                          <a:ea typeface="Calibri" panose="020F0502020204030204" pitchFamily="34" charset="0"/>
                        </a:rPr>
                        <a:t>RA IG Update</a:t>
                      </a:r>
                    </a:p>
                  </a:txBody>
                  <a:tcPr marL="76200" marR="7620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mn-lt"/>
                          <a:ea typeface="Calibri" panose="020F0502020204030204" pitchFamily="34" charset="0"/>
                        </a:rPr>
                        <a:t>Becky Angeles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mn-lt"/>
                        <a:ea typeface="Calibri" panose="020F0502020204030204" pitchFamily="34" charset="0"/>
                      </a:endParaRPr>
                    </a:p>
                  </a:txBody>
                  <a:tcPr marL="76200" marR="76200" marT="0" marB="0"/>
                </a:tc>
                <a:tc>
                  <a:txBody>
                    <a:bodyPr/>
                    <a:lstStyle/>
                    <a:p>
                      <a:pPr marL="0" marR="0" algn="ctr">
                        <a:spcBef>
                          <a:spcPts val="0"/>
                        </a:spcBef>
                        <a:spcAft>
                          <a:spcPts val="0"/>
                        </a:spcAft>
                      </a:pPr>
                      <a:r>
                        <a:rPr lang="en-US" sz="1800" dirty="0">
                          <a:effectLst/>
                          <a:latin typeface="+mn-lt"/>
                          <a:ea typeface="Calibri" panose="020F0502020204030204" pitchFamily="34" charset="0"/>
                        </a:rPr>
                        <a:t>3:10 - 3:20</a:t>
                      </a:r>
                    </a:p>
                  </a:txBody>
                  <a:tcPr marL="76200" marR="76200" marT="0" marB="0"/>
                </a:tc>
                <a:extLst>
                  <a:ext uri="{0D108BD9-81ED-4DB2-BD59-A6C34878D82A}">
                    <a16:rowId xmlns:a16="http://schemas.microsoft.com/office/drawing/2014/main" val="2922985084"/>
                  </a:ext>
                </a:extLst>
              </a:tr>
              <a:tr h="668642">
                <a:tc>
                  <a:txBody>
                    <a:bodyPr/>
                    <a:lstStyle/>
                    <a:p>
                      <a:pPr marL="0" marR="0" algn="ctr">
                        <a:spcBef>
                          <a:spcPts val="0"/>
                        </a:spcBef>
                        <a:spcAft>
                          <a:spcPts val="0"/>
                        </a:spcAft>
                      </a:pPr>
                      <a:r>
                        <a:rPr lang="en-US" sz="2000" dirty="0">
                          <a:effectLst/>
                          <a:latin typeface="+mn-lt"/>
                          <a:ea typeface="Calibri" panose="020F0502020204030204" pitchFamily="34" charset="0"/>
                        </a:rPr>
                        <a:t>4</a:t>
                      </a:r>
                    </a:p>
                  </a:txBody>
                  <a:tcPr marL="9525" marR="9525" marT="9525" marB="9525"/>
                </a:tc>
                <a:tc>
                  <a:txBody>
                    <a:bodyPr/>
                    <a:lstStyle/>
                    <a:p>
                      <a:pPr marL="0" marR="0">
                        <a:spcBef>
                          <a:spcPts val="0"/>
                        </a:spcBef>
                        <a:spcAft>
                          <a:spcPts val="0"/>
                        </a:spcAft>
                      </a:pPr>
                      <a:r>
                        <a:rPr lang="en-US" sz="1800" dirty="0">
                          <a:effectLst/>
                          <a:latin typeface="+mn-lt"/>
                          <a:ea typeface="Calibri" panose="020F0502020204030204" pitchFamily="34" charset="0"/>
                        </a:rPr>
                        <a:t>Interactive Working Session: Roadmap Draft Review</a:t>
                      </a:r>
                    </a:p>
                  </a:txBody>
                  <a:tcPr marL="76200" marR="7620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mn-lt"/>
                          <a:ea typeface="Calibri" panose="020F0502020204030204" pitchFamily="34" charset="0"/>
                        </a:rPr>
                        <a:t>Moderator: Maria Michaels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mn-lt"/>
                          <a:ea typeface="Calibri" panose="020F0502020204030204" pitchFamily="34" charset="0"/>
                        </a:rPr>
                        <a:t>All TEP Members</a:t>
                      </a:r>
                    </a:p>
                  </a:txBody>
                  <a:tcPr marL="76200" marR="76200" marT="0" marB="0"/>
                </a:tc>
                <a:tc>
                  <a:txBody>
                    <a:bodyPr/>
                    <a:lstStyle/>
                    <a:p>
                      <a:pPr marL="0" marR="0" algn="ctr">
                        <a:spcBef>
                          <a:spcPts val="0"/>
                        </a:spcBef>
                        <a:spcAft>
                          <a:spcPts val="0"/>
                        </a:spcAft>
                      </a:pPr>
                      <a:r>
                        <a:rPr lang="en-US" sz="1800" dirty="0">
                          <a:effectLst/>
                          <a:latin typeface="+mn-lt"/>
                          <a:ea typeface="Calibri" panose="020F0502020204030204" pitchFamily="34" charset="0"/>
                        </a:rPr>
                        <a:t>3:20-3:50</a:t>
                      </a:r>
                    </a:p>
                  </a:txBody>
                  <a:tcPr marL="76200" marR="76200" marT="0" marB="0"/>
                </a:tc>
                <a:extLst>
                  <a:ext uri="{0D108BD9-81ED-4DB2-BD59-A6C34878D82A}">
                    <a16:rowId xmlns:a16="http://schemas.microsoft.com/office/drawing/2014/main" val="2414757682"/>
                  </a:ext>
                </a:extLst>
              </a:tr>
              <a:tr h="444135">
                <a:tc>
                  <a:txBody>
                    <a:bodyPr/>
                    <a:lstStyle/>
                    <a:p>
                      <a:pPr marL="0" marR="0" algn="ctr">
                        <a:spcBef>
                          <a:spcPts val="0"/>
                        </a:spcBef>
                        <a:spcAft>
                          <a:spcPts val="0"/>
                        </a:spcAft>
                      </a:pPr>
                      <a:r>
                        <a:rPr lang="en-US" sz="2000" dirty="0">
                          <a:effectLst/>
                          <a:latin typeface="+mn-lt"/>
                          <a:ea typeface="Calibri" panose="020F0502020204030204" pitchFamily="34" charset="0"/>
                        </a:rPr>
                        <a:t>5</a:t>
                      </a:r>
                    </a:p>
                  </a:txBody>
                  <a:tcPr marL="9525" marR="9525" marT="9525" marB="9525"/>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mn-lt"/>
                          <a:ea typeface="Calibri" panose="020F0502020204030204" pitchFamily="34" charset="0"/>
                        </a:rPr>
                        <a:t>Next Steps: RA, Content IGs, Evaluation, RoadMap</a:t>
                      </a:r>
                    </a:p>
                    <a:p>
                      <a:pPr marL="0" marR="0">
                        <a:spcBef>
                          <a:spcPts val="0"/>
                        </a:spcBef>
                        <a:spcAft>
                          <a:spcPts val="0"/>
                        </a:spcAft>
                      </a:pPr>
                      <a:endParaRPr lang="en-US" sz="1800" dirty="0">
                        <a:effectLst/>
                        <a:latin typeface="+mn-lt"/>
                        <a:ea typeface="Calibri" panose="020F0502020204030204" pitchFamily="34" charset="0"/>
                      </a:endParaRPr>
                    </a:p>
                  </a:txBody>
                  <a:tcPr marL="76200" marR="7620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mn-lt"/>
                          <a:ea typeface="Calibri" panose="020F0502020204030204" pitchFamily="34" charset="0"/>
                        </a:rPr>
                        <a:t>Jamie Parker</a:t>
                      </a:r>
                    </a:p>
                    <a:p>
                      <a:pPr marL="0" marR="0">
                        <a:spcBef>
                          <a:spcPts val="0"/>
                        </a:spcBef>
                        <a:spcAft>
                          <a:spcPts val="0"/>
                        </a:spcAft>
                      </a:pPr>
                      <a:endParaRPr lang="en-US" sz="1800" dirty="0">
                        <a:effectLst/>
                        <a:latin typeface="+mn-lt"/>
                        <a:ea typeface="Calibri" panose="020F0502020204030204" pitchFamily="34" charset="0"/>
                      </a:endParaRPr>
                    </a:p>
                  </a:txBody>
                  <a:tcPr marL="76200" marR="76200" marT="0" marB="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effectLst/>
                          <a:latin typeface="+mn-lt"/>
                          <a:ea typeface="Calibri" panose="020F0502020204030204" pitchFamily="34" charset="0"/>
                        </a:rPr>
                        <a:t>3:50 - 3:55</a:t>
                      </a:r>
                    </a:p>
                    <a:p>
                      <a:pPr marL="0" marR="0" algn="ctr">
                        <a:spcBef>
                          <a:spcPts val="0"/>
                        </a:spcBef>
                        <a:spcAft>
                          <a:spcPts val="0"/>
                        </a:spcAft>
                      </a:pPr>
                      <a:endParaRPr lang="en-US" sz="1800" dirty="0">
                        <a:effectLst/>
                        <a:latin typeface="+mn-lt"/>
                        <a:ea typeface="Calibri" panose="020F0502020204030204" pitchFamily="34" charset="0"/>
                      </a:endParaRPr>
                    </a:p>
                  </a:txBody>
                  <a:tcPr marL="76200" marR="76200" marT="0" marB="0"/>
                </a:tc>
                <a:extLst>
                  <a:ext uri="{0D108BD9-81ED-4DB2-BD59-A6C34878D82A}">
                    <a16:rowId xmlns:a16="http://schemas.microsoft.com/office/drawing/2014/main" val="2922751294"/>
                  </a:ext>
                </a:extLst>
              </a:tr>
              <a:tr h="869530">
                <a:tc>
                  <a:txBody>
                    <a:bodyPr/>
                    <a:lstStyle/>
                    <a:p>
                      <a:pPr marL="0" marR="0" algn="ctr">
                        <a:spcBef>
                          <a:spcPts val="0"/>
                        </a:spcBef>
                        <a:spcAft>
                          <a:spcPts val="0"/>
                        </a:spcAft>
                      </a:pPr>
                      <a:r>
                        <a:rPr lang="en-US" sz="2000" dirty="0">
                          <a:effectLst/>
                          <a:latin typeface="+mn-lt"/>
                          <a:ea typeface="Calibri" panose="020F0502020204030204" pitchFamily="34" charset="0"/>
                        </a:rPr>
                        <a:t>6</a:t>
                      </a:r>
                    </a:p>
                  </a:txBody>
                  <a:tcPr marL="9525" marR="9525" marT="9525" marB="9525"/>
                </a:tc>
                <a:tc>
                  <a:txBody>
                    <a:bodyPr/>
                    <a:lstStyle/>
                    <a:p>
                      <a:pPr marL="0" marR="0">
                        <a:spcBef>
                          <a:spcPts val="0"/>
                        </a:spcBef>
                        <a:spcAft>
                          <a:spcPts val="0"/>
                        </a:spcAft>
                      </a:pPr>
                      <a:r>
                        <a:rPr lang="en-US" sz="1800" dirty="0">
                          <a:effectLst/>
                          <a:latin typeface="+mn-lt"/>
                        </a:rPr>
                        <a:t>Closing</a:t>
                      </a:r>
                    </a:p>
                    <a:p>
                      <a:pPr marL="0" marR="0">
                        <a:spcBef>
                          <a:spcPts val="0"/>
                        </a:spcBef>
                        <a:spcAft>
                          <a:spcPts val="0"/>
                        </a:spcAft>
                      </a:pPr>
                      <a:endParaRPr lang="en-US" sz="1800" dirty="0">
                        <a:effectLst/>
                        <a:latin typeface="+mn-lt"/>
                        <a:ea typeface="Calibri" panose="020F0502020204030204" pitchFamily="34" charset="0"/>
                      </a:endParaRPr>
                    </a:p>
                  </a:txBody>
                  <a:tcPr marL="76200" marR="76200" marT="0" marB="0"/>
                </a:tc>
                <a:tc>
                  <a:txBody>
                    <a:bodyPr/>
                    <a:lstStyle/>
                    <a:p>
                      <a:pPr marL="0" marR="0">
                        <a:spcBef>
                          <a:spcPts val="0"/>
                        </a:spcBef>
                        <a:spcAft>
                          <a:spcPts val="0"/>
                        </a:spcAft>
                      </a:pPr>
                      <a:r>
                        <a:rPr lang="en-US" sz="1800" dirty="0">
                          <a:effectLst/>
                          <a:latin typeface="+mn-lt"/>
                        </a:rPr>
                        <a:t>Jamie Parker</a:t>
                      </a:r>
                    </a:p>
                  </a:txBody>
                  <a:tcPr marL="76200" marR="76200" marT="0" marB="0"/>
                </a:tc>
                <a:tc>
                  <a:txBody>
                    <a:bodyPr/>
                    <a:lstStyle/>
                    <a:p>
                      <a:pPr marL="0" marR="0" algn="ctr">
                        <a:spcBef>
                          <a:spcPts val="0"/>
                        </a:spcBef>
                        <a:spcAft>
                          <a:spcPts val="0"/>
                        </a:spcAft>
                      </a:pPr>
                      <a:r>
                        <a:rPr lang="en-US" sz="1800" dirty="0">
                          <a:effectLst/>
                          <a:latin typeface="+mn-lt"/>
                        </a:rPr>
                        <a:t>3:55 - 4:00</a:t>
                      </a:r>
                      <a:endParaRPr lang="en-US" sz="1800" dirty="0">
                        <a:effectLst/>
                        <a:latin typeface="+mn-lt"/>
                        <a:ea typeface="Calibri" panose="020F0502020204030204" pitchFamily="34" charset="0"/>
                      </a:endParaRPr>
                    </a:p>
                  </a:txBody>
                  <a:tcPr marL="76200" marR="76200" marT="0" marB="0"/>
                </a:tc>
                <a:extLst>
                  <a:ext uri="{0D108BD9-81ED-4DB2-BD59-A6C34878D82A}">
                    <a16:rowId xmlns:a16="http://schemas.microsoft.com/office/drawing/2014/main" val="1672933524"/>
                  </a:ext>
                </a:extLst>
              </a:tr>
            </a:tbl>
          </a:graphicData>
        </a:graphic>
      </p:graphicFrame>
      <p:sp>
        <p:nvSpPr>
          <p:cNvPr id="6" name="Title 4">
            <a:extLst>
              <a:ext uri="{FF2B5EF4-FFF2-40B4-BE49-F238E27FC236}">
                <a16:creationId xmlns:a16="http://schemas.microsoft.com/office/drawing/2014/main" id="{271EC2C5-B78C-4875-A70A-44F2C3EB30B5}"/>
              </a:ext>
            </a:extLst>
          </p:cNvPr>
          <p:cNvSpPr txBox="1">
            <a:spLocks/>
          </p:cNvSpPr>
          <p:nvPr/>
        </p:nvSpPr>
        <p:spPr>
          <a:xfrm>
            <a:off x="315568" y="243744"/>
            <a:ext cx="10913164" cy="72534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rgbClr val="0070C0"/>
                </a:solidFill>
                <a:latin typeface="+mn-lt"/>
              </a:rPr>
              <a:t>MedMorph TEP Meeting Agenda – 08/16/2022</a:t>
            </a:r>
          </a:p>
        </p:txBody>
      </p:sp>
    </p:spTree>
    <p:extLst>
      <p:ext uri="{BB962C8B-B14F-4D97-AF65-F5344CB8AC3E}">
        <p14:creationId xmlns:p14="http://schemas.microsoft.com/office/powerpoint/2010/main" val="18364191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TextBox 47">
            <a:extLst>
              <a:ext uri="{FF2B5EF4-FFF2-40B4-BE49-F238E27FC236}">
                <a16:creationId xmlns:a16="http://schemas.microsoft.com/office/drawing/2014/main" id="{CDCA514C-9DC0-453C-BE0F-38F668879B75}"/>
              </a:ext>
            </a:extLst>
          </p:cNvPr>
          <p:cNvSpPr txBox="1"/>
          <p:nvPr/>
        </p:nvSpPr>
        <p:spPr>
          <a:xfrm>
            <a:off x="1490578" y="642519"/>
            <a:ext cx="2252594" cy="307777"/>
          </a:xfrm>
          <a:prstGeom prst="rect">
            <a:avLst/>
          </a:prstGeom>
          <a:solidFill>
            <a:schemeClr val="accent1">
              <a:lumMod val="20000"/>
              <a:lumOff val="80000"/>
            </a:schemeClr>
          </a:solidFill>
          <a:ln>
            <a:solidFill>
              <a:srgbClr val="526681"/>
            </a:solidFill>
          </a:ln>
        </p:spPr>
        <p:txBody>
          <a:bodyPr wrap="square" rtlCol="0" anchor="t">
            <a:spAutoFit/>
          </a:bodyPr>
          <a:lstStyle/>
          <a:p>
            <a:r>
              <a:rPr lang="en-US" sz="1400" b="1" dirty="0">
                <a:solidFill>
                  <a:srgbClr val="526681"/>
                </a:solidFill>
                <a:latin typeface="Calibri" panose="020F0502020204030204" pitchFamily="34" charset="0"/>
                <a:cs typeface="Calibri" panose="020F0502020204030204" pitchFamily="34" charset="0"/>
              </a:rPr>
              <a:t>SMEs: Hepatitis C</a:t>
            </a:r>
          </a:p>
        </p:txBody>
      </p:sp>
      <p:sp>
        <p:nvSpPr>
          <p:cNvPr id="2" name="Arrow: Right 1">
            <a:extLst>
              <a:ext uri="{FF2B5EF4-FFF2-40B4-BE49-F238E27FC236}">
                <a16:creationId xmlns:a16="http://schemas.microsoft.com/office/drawing/2014/main" id="{A5162C00-9BD2-4DAF-9ECD-625E51ACD6BA}"/>
              </a:ext>
            </a:extLst>
          </p:cNvPr>
          <p:cNvSpPr/>
          <p:nvPr/>
        </p:nvSpPr>
        <p:spPr>
          <a:xfrm>
            <a:off x="1461056" y="381"/>
            <a:ext cx="10346631" cy="435864"/>
          </a:xfrm>
          <a:prstGeom prst="rightArrow">
            <a:avLst/>
          </a:prstGeom>
          <a:solidFill>
            <a:srgbClr val="52668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2"/>
                </a:solidFill>
                <a:latin typeface="Calibri" panose="020F0502020204030204" pitchFamily="34" charset="0"/>
                <a:cs typeface="Calibri" panose="020F0502020204030204" pitchFamily="34" charset="0"/>
              </a:rPr>
              <a:t>TIME</a:t>
            </a:r>
          </a:p>
        </p:txBody>
      </p:sp>
      <p:sp>
        <p:nvSpPr>
          <p:cNvPr id="3" name="TextBox 2">
            <a:extLst>
              <a:ext uri="{FF2B5EF4-FFF2-40B4-BE49-F238E27FC236}">
                <a16:creationId xmlns:a16="http://schemas.microsoft.com/office/drawing/2014/main" id="{EBE66FE6-FCAF-4404-92B6-63EE8B888BAA}"/>
              </a:ext>
            </a:extLst>
          </p:cNvPr>
          <p:cNvSpPr txBox="1"/>
          <p:nvPr/>
        </p:nvSpPr>
        <p:spPr>
          <a:xfrm rot="16200000">
            <a:off x="-350987" y="1304480"/>
            <a:ext cx="2171594" cy="584775"/>
          </a:xfrm>
          <a:prstGeom prst="rect">
            <a:avLst/>
          </a:prstGeom>
          <a:noFill/>
          <a:ln>
            <a:solidFill>
              <a:srgbClr val="526681"/>
            </a:solidFill>
          </a:ln>
        </p:spPr>
        <p:txBody>
          <a:bodyPr wrap="square" rtlCol="0">
            <a:spAutoFit/>
          </a:bodyPr>
          <a:lstStyle/>
          <a:p>
            <a:pPr algn="ctr"/>
            <a:r>
              <a:rPr lang="en-US" b="1" dirty="0">
                <a:solidFill>
                  <a:srgbClr val="526681"/>
                </a:solidFill>
                <a:latin typeface="Calibri" panose="020F0502020204030204" pitchFamily="34" charset="0"/>
                <a:cs typeface="Calibri" panose="020F0502020204030204" pitchFamily="34" charset="0"/>
              </a:rPr>
              <a:t>Use Cases </a:t>
            </a:r>
          </a:p>
          <a:p>
            <a:pPr algn="ctr"/>
            <a:r>
              <a:rPr lang="en-US" sz="1400" b="1" dirty="0">
                <a:solidFill>
                  <a:srgbClr val="526681"/>
                </a:solidFill>
                <a:latin typeface="Calibri" panose="020F0502020204030204" pitchFamily="34" charset="0"/>
                <a:cs typeface="Calibri" panose="020F0502020204030204" pitchFamily="34" charset="0"/>
              </a:rPr>
              <a:t>(Public Health &amp; Research)</a:t>
            </a:r>
          </a:p>
        </p:txBody>
      </p:sp>
      <p:sp>
        <p:nvSpPr>
          <p:cNvPr id="4" name="TextBox 3">
            <a:extLst>
              <a:ext uri="{FF2B5EF4-FFF2-40B4-BE49-F238E27FC236}">
                <a16:creationId xmlns:a16="http://schemas.microsoft.com/office/drawing/2014/main" id="{EAE9D443-30B5-480F-B698-5598AF648476}"/>
              </a:ext>
            </a:extLst>
          </p:cNvPr>
          <p:cNvSpPr txBox="1"/>
          <p:nvPr/>
        </p:nvSpPr>
        <p:spPr>
          <a:xfrm rot="16200000">
            <a:off x="-448793" y="4649299"/>
            <a:ext cx="2305651" cy="646331"/>
          </a:xfrm>
          <a:prstGeom prst="rect">
            <a:avLst/>
          </a:prstGeom>
          <a:noFill/>
          <a:ln>
            <a:solidFill>
              <a:srgbClr val="526681"/>
            </a:solidFill>
          </a:ln>
        </p:spPr>
        <p:txBody>
          <a:bodyPr wrap="square" rtlCol="0">
            <a:spAutoFit/>
          </a:bodyPr>
          <a:lstStyle/>
          <a:p>
            <a:pPr algn="ctr"/>
            <a:r>
              <a:rPr lang="en-US" b="1" dirty="0">
                <a:solidFill>
                  <a:srgbClr val="526681"/>
                </a:solidFill>
                <a:latin typeface="Calibri" panose="020F0502020204030204" pitchFamily="34" charset="0"/>
                <a:cs typeface="Calibri" panose="020F0502020204030204" pitchFamily="34" charset="0"/>
              </a:rPr>
              <a:t>Technical</a:t>
            </a:r>
          </a:p>
          <a:p>
            <a:pPr algn="ctr"/>
            <a:r>
              <a:rPr lang="en-US" b="1" dirty="0">
                <a:solidFill>
                  <a:srgbClr val="526681"/>
                </a:solidFill>
                <a:latin typeface="Calibri" panose="020F0502020204030204" pitchFamily="34" charset="0"/>
                <a:cs typeface="Calibri" panose="020F0502020204030204" pitchFamily="34" charset="0"/>
              </a:rPr>
              <a:t>Requirements</a:t>
            </a:r>
          </a:p>
        </p:txBody>
      </p:sp>
      <p:sp>
        <p:nvSpPr>
          <p:cNvPr id="5" name="TextBox 4">
            <a:extLst>
              <a:ext uri="{FF2B5EF4-FFF2-40B4-BE49-F238E27FC236}">
                <a16:creationId xmlns:a16="http://schemas.microsoft.com/office/drawing/2014/main" id="{FCBA9A05-EE44-4FE7-AA35-5BA3816DAE1F}"/>
              </a:ext>
            </a:extLst>
          </p:cNvPr>
          <p:cNvSpPr txBox="1"/>
          <p:nvPr/>
        </p:nvSpPr>
        <p:spPr>
          <a:xfrm>
            <a:off x="3018435" y="3334597"/>
            <a:ext cx="5004813" cy="369332"/>
          </a:xfrm>
          <a:prstGeom prst="rect">
            <a:avLst/>
          </a:prstGeom>
          <a:noFill/>
          <a:ln>
            <a:solidFill>
              <a:srgbClr val="526681"/>
            </a:solidFill>
          </a:ln>
        </p:spPr>
        <p:txBody>
          <a:bodyPr wrap="square" rtlCol="0">
            <a:spAutoFit/>
          </a:bodyPr>
          <a:lstStyle/>
          <a:p>
            <a:pPr algn="ctr"/>
            <a:r>
              <a:rPr lang="en-US" b="1" dirty="0">
                <a:solidFill>
                  <a:srgbClr val="526681"/>
                </a:solidFill>
                <a:latin typeface="Calibri" panose="020F0502020204030204" pitchFamily="34" charset="0"/>
                <a:cs typeface="Calibri" panose="020F0502020204030204" pitchFamily="34" charset="0"/>
              </a:rPr>
              <a:t>Evaluation Planning</a:t>
            </a:r>
          </a:p>
        </p:txBody>
      </p:sp>
      <p:sp>
        <p:nvSpPr>
          <p:cNvPr id="9" name="TextBox 8">
            <a:extLst>
              <a:ext uri="{FF2B5EF4-FFF2-40B4-BE49-F238E27FC236}">
                <a16:creationId xmlns:a16="http://schemas.microsoft.com/office/drawing/2014/main" id="{1D08515F-1FAD-4797-B77F-A6B79457149C}"/>
              </a:ext>
            </a:extLst>
          </p:cNvPr>
          <p:cNvSpPr txBox="1"/>
          <p:nvPr/>
        </p:nvSpPr>
        <p:spPr>
          <a:xfrm>
            <a:off x="1476843" y="1408168"/>
            <a:ext cx="2252594" cy="307777"/>
          </a:xfrm>
          <a:prstGeom prst="rect">
            <a:avLst/>
          </a:prstGeom>
          <a:solidFill>
            <a:srgbClr val="92D050"/>
          </a:solidFill>
          <a:ln>
            <a:solidFill>
              <a:srgbClr val="526681"/>
            </a:solidFill>
          </a:ln>
        </p:spPr>
        <p:txBody>
          <a:bodyPr wrap="square" rtlCol="0" anchor="t">
            <a:spAutoFit/>
          </a:bodyPr>
          <a:lstStyle/>
          <a:p>
            <a:r>
              <a:rPr lang="en-US" sz="1400" b="1" dirty="0">
                <a:solidFill>
                  <a:srgbClr val="526681"/>
                </a:solidFill>
                <a:latin typeface="Calibri" panose="020F0502020204030204" pitchFamily="34" charset="0"/>
                <a:cs typeface="Calibri" panose="020F0502020204030204" pitchFamily="34" charset="0"/>
              </a:rPr>
              <a:t>SMEs: Cancer</a:t>
            </a:r>
          </a:p>
        </p:txBody>
      </p:sp>
      <p:sp>
        <p:nvSpPr>
          <p:cNvPr id="10" name="TextBox 9">
            <a:extLst>
              <a:ext uri="{FF2B5EF4-FFF2-40B4-BE49-F238E27FC236}">
                <a16:creationId xmlns:a16="http://schemas.microsoft.com/office/drawing/2014/main" id="{769C247F-F11F-4503-8377-25298DE6F5AE}"/>
              </a:ext>
            </a:extLst>
          </p:cNvPr>
          <p:cNvSpPr txBox="1"/>
          <p:nvPr/>
        </p:nvSpPr>
        <p:spPr>
          <a:xfrm>
            <a:off x="1476843" y="2172837"/>
            <a:ext cx="2252594" cy="307777"/>
          </a:xfrm>
          <a:prstGeom prst="rect">
            <a:avLst/>
          </a:prstGeom>
          <a:solidFill>
            <a:srgbClr val="FF9900"/>
          </a:solidFill>
          <a:ln>
            <a:solidFill>
              <a:srgbClr val="526681"/>
            </a:solidFill>
          </a:ln>
        </p:spPr>
        <p:txBody>
          <a:bodyPr wrap="square" rtlCol="0" anchor="t">
            <a:spAutoFit/>
          </a:bodyPr>
          <a:lstStyle/>
          <a:p>
            <a:r>
              <a:rPr lang="en-US" sz="1400" b="1" dirty="0">
                <a:solidFill>
                  <a:srgbClr val="526681"/>
                </a:solidFill>
                <a:latin typeface="Calibri" panose="020F0502020204030204" pitchFamily="34" charset="0"/>
                <a:cs typeface="Calibri" panose="020F0502020204030204" pitchFamily="34" charset="0"/>
              </a:rPr>
              <a:t>SMEs: Health Care Surveys</a:t>
            </a:r>
          </a:p>
        </p:txBody>
      </p:sp>
      <p:cxnSp>
        <p:nvCxnSpPr>
          <p:cNvPr id="26" name="Straight Arrow Connector 25">
            <a:extLst>
              <a:ext uri="{FF2B5EF4-FFF2-40B4-BE49-F238E27FC236}">
                <a16:creationId xmlns:a16="http://schemas.microsoft.com/office/drawing/2014/main" id="{B9813E92-7B0F-4F5F-AA94-2BD0D0B56D6B}"/>
              </a:ext>
            </a:extLst>
          </p:cNvPr>
          <p:cNvCxnSpPr>
            <a:cxnSpLocks/>
          </p:cNvCxnSpPr>
          <p:nvPr/>
        </p:nvCxnSpPr>
        <p:spPr>
          <a:xfrm>
            <a:off x="3452469" y="3770418"/>
            <a:ext cx="0" cy="364300"/>
          </a:xfrm>
          <a:prstGeom prst="straightConnector1">
            <a:avLst/>
          </a:prstGeom>
          <a:ln>
            <a:solidFill>
              <a:srgbClr val="52668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7A943AD4-F94A-436F-A799-81E582BAD654}"/>
              </a:ext>
            </a:extLst>
          </p:cNvPr>
          <p:cNvCxnSpPr>
            <a:cxnSpLocks/>
          </p:cNvCxnSpPr>
          <p:nvPr/>
        </p:nvCxnSpPr>
        <p:spPr>
          <a:xfrm>
            <a:off x="3927086" y="3770418"/>
            <a:ext cx="0" cy="364300"/>
          </a:xfrm>
          <a:prstGeom prst="straightConnector1">
            <a:avLst/>
          </a:prstGeom>
          <a:ln>
            <a:solidFill>
              <a:srgbClr val="52668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78A5D6AF-248D-4035-8255-141ABE597BD2}"/>
              </a:ext>
            </a:extLst>
          </p:cNvPr>
          <p:cNvCxnSpPr>
            <a:cxnSpLocks/>
          </p:cNvCxnSpPr>
          <p:nvPr/>
        </p:nvCxnSpPr>
        <p:spPr>
          <a:xfrm>
            <a:off x="4397349" y="3770418"/>
            <a:ext cx="0" cy="364300"/>
          </a:xfrm>
          <a:prstGeom prst="straightConnector1">
            <a:avLst/>
          </a:prstGeom>
          <a:ln>
            <a:solidFill>
              <a:srgbClr val="52668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DA5820EE-F308-4E7D-8320-5781CE315F73}"/>
              </a:ext>
            </a:extLst>
          </p:cNvPr>
          <p:cNvCxnSpPr>
            <a:cxnSpLocks/>
          </p:cNvCxnSpPr>
          <p:nvPr/>
        </p:nvCxnSpPr>
        <p:spPr>
          <a:xfrm>
            <a:off x="4867612" y="3770418"/>
            <a:ext cx="0" cy="364300"/>
          </a:xfrm>
          <a:prstGeom prst="straightConnector1">
            <a:avLst/>
          </a:prstGeom>
          <a:ln>
            <a:solidFill>
              <a:srgbClr val="52668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DF678A5A-A505-44DA-B968-9F73AD3B8B15}"/>
              </a:ext>
            </a:extLst>
          </p:cNvPr>
          <p:cNvCxnSpPr>
            <a:cxnSpLocks/>
          </p:cNvCxnSpPr>
          <p:nvPr/>
        </p:nvCxnSpPr>
        <p:spPr>
          <a:xfrm>
            <a:off x="5342229" y="3770418"/>
            <a:ext cx="0" cy="364300"/>
          </a:xfrm>
          <a:prstGeom prst="straightConnector1">
            <a:avLst/>
          </a:prstGeom>
          <a:ln>
            <a:solidFill>
              <a:srgbClr val="52668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5D7AA70E-9BDF-4B44-9E49-5915D18F734E}"/>
              </a:ext>
            </a:extLst>
          </p:cNvPr>
          <p:cNvCxnSpPr>
            <a:cxnSpLocks/>
          </p:cNvCxnSpPr>
          <p:nvPr/>
        </p:nvCxnSpPr>
        <p:spPr>
          <a:xfrm>
            <a:off x="5812492" y="3770418"/>
            <a:ext cx="0" cy="364300"/>
          </a:xfrm>
          <a:prstGeom prst="straightConnector1">
            <a:avLst/>
          </a:prstGeom>
          <a:ln>
            <a:solidFill>
              <a:srgbClr val="526681"/>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3C7CE618-FD5A-4B4C-85BC-242CECE23883}"/>
              </a:ext>
            </a:extLst>
          </p:cNvPr>
          <p:cNvCxnSpPr/>
          <p:nvPr/>
        </p:nvCxnSpPr>
        <p:spPr>
          <a:xfrm flipV="1">
            <a:off x="5782485" y="2946326"/>
            <a:ext cx="0" cy="345447"/>
          </a:xfrm>
          <a:prstGeom prst="straightConnector1">
            <a:avLst/>
          </a:prstGeom>
          <a:ln>
            <a:solidFill>
              <a:srgbClr val="52668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25A69294-5D41-4712-962D-74C10C96ACF7}"/>
              </a:ext>
            </a:extLst>
          </p:cNvPr>
          <p:cNvCxnSpPr/>
          <p:nvPr/>
        </p:nvCxnSpPr>
        <p:spPr>
          <a:xfrm flipV="1">
            <a:off x="6232540" y="2946326"/>
            <a:ext cx="0" cy="345447"/>
          </a:xfrm>
          <a:prstGeom prst="straightConnector1">
            <a:avLst/>
          </a:prstGeom>
          <a:ln>
            <a:solidFill>
              <a:srgbClr val="52668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307E6805-8602-47EC-8ECD-96FBB3FC279F}"/>
              </a:ext>
            </a:extLst>
          </p:cNvPr>
          <p:cNvCxnSpPr/>
          <p:nvPr/>
        </p:nvCxnSpPr>
        <p:spPr>
          <a:xfrm flipV="1">
            <a:off x="6689740" y="2946326"/>
            <a:ext cx="0" cy="345447"/>
          </a:xfrm>
          <a:prstGeom prst="straightConnector1">
            <a:avLst/>
          </a:prstGeom>
          <a:ln>
            <a:solidFill>
              <a:srgbClr val="52668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EA3C3E83-09B2-4CE6-ACEB-4930A7FBA5F1}"/>
              </a:ext>
            </a:extLst>
          </p:cNvPr>
          <p:cNvSpPr txBox="1"/>
          <p:nvPr/>
        </p:nvSpPr>
        <p:spPr>
          <a:xfrm>
            <a:off x="2763491" y="4206206"/>
            <a:ext cx="3434164" cy="307777"/>
          </a:xfrm>
          <a:prstGeom prst="rect">
            <a:avLst/>
          </a:prstGeom>
          <a:solidFill>
            <a:srgbClr val="002060"/>
          </a:solidFill>
          <a:ln>
            <a:solidFill>
              <a:srgbClr val="526681"/>
            </a:solidFill>
          </a:ln>
        </p:spPr>
        <p:txBody>
          <a:bodyPr wrap="square" rtlCol="0">
            <a:spAutoFit/>
          </a:bodyPr>
          <a:lstStyle/>
          <a:p>
            <a:r>
              <a:rPr lang="en-US" sz="1400" b="1" dirty="0">
                <a:solidFill>
                  <a:schemeClr val="bg2"/>
                </a:solidFill>
                <a:latin typeface="Calibri" panose="020F0502020204030204" pitchFamily="34" charset="0"/>
                <a:cs typeface="Calibri" panose="020F0502020204030204" pitchFamily="34" charset="0"/>
              </a:rPr>
              <a:t>Data Flows &amp; Clinical Workflows</a:t>
            </a:r>
          </a:p>
        </p:txBody>
      </p:sp>
      <p:sp>
        <p:nvSpPr>
          <p:cNvPr id="51" name="TextBox 50">
            <a:extLst>
              <a:ext uri="{FF2B5EF4-FFF2-40B4-BE49-F238E27FC236}">
                <a16:creationId xmlns:a16="http://schemas.microsoft.com/office/drawing/2014/main" id="{82171B4E-7544-443E-801F-3F2E9E487848}"/>
              </a:ext>
            </a:extLst>
          </p:cNvPr>
          <p:cNvSpPr txBox="1"/>
          <p:nvPr/>
        </p:nvSpPr>
        <p:spPr>
          <a:xfrm>
            <a:off x="2759316" y="5875140"/>
            <a:ext cx="3461654" cy="307777"/>
          </a:xfrm>
          <a:prstGeom prst="rect">
            <a:avLst/>
          </a:prstGeom>
          <a:solidFill>
            <a:srgbClr val="7030A0"/>
          </a:solidFill>
          <a:ln>
            <a:solidFill>
              <a:srgbClr val="526681"/>
            </a:solidFill>
          </a:ln>
        </p:spPr>
        <p:txBody>
          <a:bodyPr wrap="square" rtlCol="0">
            <a:spAutoFit/>
          </a:bodyPr>
          <a:lstStyle/>
          <a:p>
            <a:r>
              <a:rPr lang="en-US" sz="1400" b="1" dirty="0">
                <a:solidFill>
                  <a:schemeClr val="bg2"/>
                </a:solidFill>
                <a:latin typeface="Calibri" panose="020F0502020204030204" pitchFamily="34" charset="0"/>
                <a:cs typeface="Calibri" panose="020F0502020204030204" pitchFamily="34" charset="0"/>
              </a:rPr>
              <a:t>Reference Architecture/Authorities/Policies</a:t>
            </a:r>
          </a:p>
        </p:txBody>
      </p:sp>
      <p:sp>
        <p:nvSpPr>
          <p:cNvPr id="52" name="TextBox 51">
            <a:extLst>
              <a:ext uri="{FF2B5EF4-FFF2-40B4-BE49-F238E27FC236}">
                <a16:creationId xmlns:a16="http://schemas.microsoft.com/office/drawing/2014/main" id="{2976DD7E-916F-480C-BE4C-043AB01AC243}"/>
              </a:ext>
            </a:extLst>
          </p:cNvPr>
          <p:cNvSpPr txBox="1"/>
          <p:nvPr/>
        </p:nvSpPr>
        <p:spPr>
          <a:xfrm>
            <a:off x="2763491" y="5031081"/>
            <a:ext cx="3434164" cy="307777"/>
          </a:xfrm>
          <a:prstGeom prst="rect">
            <a:avLst/>
          </a:prstGeom>
          <a:solidFill>
            <a:schemeClr val="accent4">
              <a:lumMod val="75000"/>
            </a:schemeClr>
          </a:solidFill>
          <a:ln>
            <a:solidFill>
              <a:srgbClr val="526681"/>
            </a:solidFill>
          </a:ln>
        </p:spPr>
        <p:txBody>
          <a:bodyPr wrap="square" rtlCol="0">
            <a:spAutoFit/>
          </a:bodyPr>
          <a:lstStyle/>
          <a:p>
            <a:r>
              <a:rPr lang="en-US" sz="1400" b="1" dirty="0">
                <a:solidFill>
                  <a:schemeClr val="bg2"/>
                </a:solidFill>
                <a:latin typeface="Calibri" panose="020F0502020204030204" pitchFamily="34" charset="0"/>
                <a:cs typeface="Calibri" panose="020F0502020204030204" pitchFamily="34" charset="0"/>
              </a:rPr>
              <a:t>Data Standards</a:t>
            </a:r>
          </a:p>
        </p:txBody>
      </p:sp>
      <p:cxnSp>
        <p:nvCxnSpPr>
          <p:cNvPr id="67" name="Straight Arrow Connector 66">
            <a:extLst>
              <a:ext uri="{FF2B5EF4-FFF2-40B4-BE49-F238E27FC236}">
                <a16:creationId xmlns:a16="http://schemas.microsoft.com/office/drawing/2014/main" id="{AE28D39A-31F0-4A09-B3A0-1777669987CC}"/>
              </a:ext>
            </a:extLst>
          </p:cNvPr>
          <p:cNvCxnSpPr>
            <a:cxnSpLocks/>
          </p:cNvCxnSpPr>
          <p:nvPr/>
        </p:nvCxnSpPr>
        <p:spPr>
          <a:xfrm>
            <a:off x="8229689" y="3770418"/>
            <a:ext cx="0" cy="364300"/>
          </a:xfrm>
          <a:prstGeom prst="straightConnector1">
            <a:avLst/>
          </a:prstGeom>
          <a:ln>
            <a:solidFill>
              <a:srgbClr val="52668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846D03BF-4E07-4F81-A28E-89D54AC0F1CA}"/>
              </a:ext>
            </a:extLst>
          </p:cNvPr>
          <p:cNvCxnSpPr>
            <a:cxnSpLocks/>
          </p:cNvCxnSpPr>
          <p:nvPr/>
        </p:nvCxnSpPr>
        <p:spPr>
          <a:xfrm>
            <a:off x="8704306" y="3770418"/>
            <a:ext cx="0" cy="364300"/>
          </a:xfrm>
          <a:prstGeom prst="straightConnector1">
            <a:avLst/>
          </a:prstGeom>
          <a:ln>
            <a:solidFill>
              <a:srgbClr val="52668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69" name="Straight Arrow Connector 68">
            <a:extLst>
              <a:ext uri="{FF2B5EF4-FFF2-40B4-BE49-F238E27FC236}">
                <a16:creationId xmlns:a16="http://schemas.microsoft.com/office/drawing/2014/main" id="{DD071FDE-4AE2-4959-AF54-7000EAA66E18}"/>
              </a:ext>
            </a:extLst>
          </p:cNvPr>
          <p:cNvCxnSpPr>
            <a:cxnSpLocks/>
          </p:cNvCxnSpPr>
          <p:nvPr/>
        </p:nvCxnSpPr>
        <p:spPr>
          <a:xfrm>
            <a:off x="9174569" y="3770418"/>
            <a:ext cx="0" cy="364300"/>
          </a:xfrm>
          <a:prstGeom prst="straightConnector1">
            <a:avLst/>
          </a:prstGeom>
          <a:ln>
            <a:solidFill>
              <a:srgbClr val="52668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a:extLst>
              <a:ext uri="{FF2B5EF4-FFF2-40B4-BE49-F238E27FC236}">
                <a16:creationId xmlns:a16="http://schemas.microsoft.com/office/drawing/2014/main" id="{2E290425-43E5-4EFC-980D-B0AF68595A3F}"/>
              </a:ext>
            </a:extLst>
          </p:cNvPr>
          <p:cNvCxnSpPr>
            <a:cxnSpLocks/>
          </p:cNvCxnSpPr>
          <p:nvPr/>
        </p:nvCxnSpPr>
        <p:spPr>
          <a:xfrm>
            <a:off x="9644832" y="3770418"/>
            <a:ext cx="0" cy="364300"/>
          </a:xfrm>
          <a:prstGeom prst="straightConnector1">
            <a:avLst/>
          </a:prstGeom>
          <a:ln>
            <a:solidFill>
              <a:srgbClr val="52668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70">
            <a:extLst>
              <a:ext uri="{FF2B5EF4-FFF2-40B4-BE49-F238E27FC236}">
                <a16:creationId xmlns:a16="http://schemas.microsoft.com/office/drawing/2014/main" id="{96694A01-C92C-48BF-AEFC-B3F6A6B5AB74}"/>
              </a:ext>
            </a:extLst>
          </p:cNvPr>
          <p:cNvCxnSpPr>
            <a:cxnSpLocks/>
          </p:cNvCxnSpPr>
          <p:nvPr/>
        </p:nvCxnSpPr>
        <p:spPr>
          <a:xfrm>
            <a:off x="10119449" y="3770418"/>
            <a:ext cx="0" cy="364300"/>
          </a:xfrm>
          <a:prstGeom prst="straightConnector1">
            <a:avLst/>
          </a:prstGeom>
          <a:ln>
            <a:solidFill>
              <a:srgbClr val="52668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1ED6E81E-5E1F-415C-809C-6FD7893F229E}"/>
              </a:ext>
            </a:extLst>
          </p:cNvPr>
          <p:cNvCxnSpPr>
            <a:cxnSpLocks/>
          </p:cNvCxnSpPr>
          <p:nvPr/>
        </p:nvCxnSpPr>
        <p:spPr>
          <a:xfrm>
            <a:off x="10589712" y="3770418"/>
            <a:ext cx="0" cy="364300"/>
          </a:xfrm>
          <a:prstGeom prst="straightConnector1">
            <a:avLst/>
          </a:prstGeom>
          <a:ln>
            <a:solidFill>
              <a:srgbClr val="52668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73" name="TextBox 72">
            <a:extLst>
              <a:ext uri="{FF2B5EF4-FFF2-40B4-BE49-F238E27FC236}">
                <a16:creationId xmlns:a16="http://schemas.microsoft.com/office/drawing/2014/main" id="{735EC693-7F96-4285-8114-680D5F775F97}"/>
              </a:ext>
            </a:extLst>
          </p:cNvPr>
          <p:cNvSpPr txBox="1"/>
          <p:nvPr/>
        </p:nvSpPr>
        <p:spPr>
          <a:xfrm>
            <a:off x="8023248" y="3334329"/>
            <a:ext cx="3513444" cy="369332"/>
          </a:xfrm>
          <a:prstGeom prst="rect">
            <a:avLst/>
          </a:prstGeom>
          <a:noFill/>
          <a:ln>
            <a:solidFill>
              <a:srgbClr val="526681"/>
            </a:solidFill>
          </a:ln>
        </p:spPr>
        <p:txBody>
          <a:bodyPr wrap="square" rtlCol="0">
            <a:spAutoFit/>
          </a:bodyPr>
          <a:lstStyle/>
          <a:p>
            <a:pPr algn="ctr"/>
            <a:r>
              <a:rPr lang="en-US" b="1" dirty="0">
                <a:solidFill>
                  <a:srgbClr val="526681"/>
                </a:solidFill>
                <a:latin typeface="Calibri" panose="020F0502020204030204" pitchFamily="34" charset="0"/>
                <a:cs typeface="Calibri" panose="020F0502020204030204" pitchFamily="34" charset="0"/>
              </a:rPr>
              <a:t>Evaluation</a:t>
            </a:r>
          </a:p>
        </p:txBody>
      </p:sp>
      <p:pic>
        <p:nvPicPr>
          <p:cNvPr id="77" name="Picture 76">
            <a:extLst>
              <a:ext uri="{FF2B5EF4-FFF2-40B4-BE49-F238E27FC236}">
                <a16:creationId xmlns:a16="http://schemas.microsoft.com/office/drawing/2014/main" id="{104D3A5B-BD15-4202-AD5B-32DB4DB0162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286" t="6576" r="4000" b="5556"/>
          <a:stretch/>
        </p:blipFill>
        <p:spPr>
          <a:xfrm>
            <a:off x="7828911" y="6271558"/>
            <a:ext cx="875287" cy="566490"/>
          </a:xfrm>
          <a:prstGeom prst="rect">
            <a:avLst/>
          </a:prstGeom>
        </p:spPr>
      </p:pic>
      <p:pic>
        <p:nvPicPr>
          <p:cNvPr id="78" name="Picture 77">
            <a:extLst>
              <a:ext uri="{FF2B5EF4-FFF2-40B4-BE49-F238E27FC236}">
                <a16:creationId xmlns:a16="http://schemas.microsoft.com/office/drawing/2014/main" id="{36A0430A-BE41-498C-8497-42C80678B87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286" t="6576" r="4000" b="5556"/>
          <a:stretch/>
        </p:blipFill>
        <p:spPr>
          <a:xfrm>
            <a:off x="8773791" y="6266966"/>
            <a:ext cx="875287" cy="575677"/>
          </a:xfrm>
          <a:prstGeom prst="rect">
            <a:avLst/>
          </a:prstGeom>
        </p:spPr>
      </p:pic>
      <p:pic>
        <p:nvPicPr>
          <p:cNvPr id="79" name="Picture 78">
            <a:extLst>
              <a:ext uri="{FF2B5EF4-FFF2-40B4-BE49-F238E27FC236}">
                <a16:creationId xmlns:a16="http://schemas.microsoft.com/office/drawing/2014/main" id="{62F114F8-5AB5-408A-9697-6899A732D8A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286" t="6576" r="4000" b="5556"/>
          <a:stretch/>
        </p:blipFill>
        <p:spPr>
          <a:xfrm>
            <a:off x="9779970" y="6291129"/>
            <a:ext cx="875287" cy="566490"/>
          </a:xfrm>
          <a:prstGeom prst="rect">
            <a:avLst/>
          </a:prstGeom>
        </p:spPr>
      </p:pic>
      <p:pic>
        <p:nvPicPr>
          <p:cNvPr id="80" name="Picture 79">
            <a:extLst>
              <a:ext uri="{FF2B5EF4-FFF2-40B4-BE49-F238E27FC236}">
                <a16:creationId xmlns:a16="http://schemas.microsoft.com/office/drawing/2014/main" id="{7B5DED34-0944-46D1-8C7D-58E85DF509D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286" t="6576" r="4000" b="5556"/>
          <a:stretch/>
        </p:blipFill>
        <p:spPr>
          <a:xfrm>
            <a:off x="10786149" y="6266965"/>
            <a:ext cx="875287" cy="575677"/>
          </a:xfrm>
          <a:prstGeom prst="rect">
            <a:avLst/>
          </a:prstGeom>
        </p:spPr>
      </p:pic>
      <p:sp>
        <p:nvSpPr>
          <p:cNvPr id="53" name="TextBox 1">
            <a:extLst>
              <a:ext uri="{FF2B5EF4-FFF2-40B4-BE49-F238E27FC236}">
                <a16:creationId xmlns:a16="http://schemas.microsoft.com/office/drawing/2014/main" id="{4844F065-A3D0-48EE-BFE0-D686AF2BE343}"/>
              </a:ext>
            </a:extLst>
          </p:cNvPr>
          <p:cNvSpPr txBox="1"/>
          <p:nvPr/>
        </p:nvSpPr>
        <p:spPr>
          <a:xfrm>
            <a:off x="2763037" y="4498672"/>
            <a:ext cx="3427619" cy="307777"/>
          </a:xfrm>
          <a:prstGeom prst="rect">
            <a:avLst/>
          </a:prstGeom>
          <a:solidFill>
            <a:srgbClr val="002060"/>
          </a:solidFill>
          <a:ln>
            <a:solidFill>
              <a:srgbClr val="526681"/>
            </a:solidFill>
          </a:ln>
        </p:spPr>
        <p:txBody>
          <a:bodyPr wrap="square"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2"/>
                </a:solidFill>
                <a:latin typeface="Calibri" panose="020F0502020204030204" pitchFamily="34" charset="0"/>
                <a:cs typeface="Calibri" panose="020F0502020204030204" pitchFamily="34" charset="0"/>
              </a:rPr>
              <a:t>SMEs: All use cases</a:t>
            </a:r>
          </a:p>
        </p:txBody>
      </p:sp>
      <p:sp>
        <p:nvSpPr>
          <p:cNvPr id="54" name="TextBox 1">
            <a:extLst>
              <a:ext uri="{FF2B5EF4-FFF2-40B4-BE49-F238E27FC236}">
                <a16:creationId xmlns:a16="http://schemas.microsoft.com/office/drawing/2014/main" id="{337272A5-DD70-46F7-ACE2-AB7EFEC8BF49}"/>
              </a:ext>
            </a:extLst>
          </p:cNvPr>
          <p:cNvSpPr txBox="1"/>
          <p:nvPr/>
        </p:nvSpPr>
        <p:spPr>
          <a:xfrm>
            <a:off x="2759316" y="5339919"/>
            <a:ext cx="3439053" cy="307777"/>
          </a:xfrm>
          <a:prstGeom prst="rect">
            <a:avLst/>
          </a:prstGeom>
          <a:solidFill>
            <a:schemeClr val="accent4">
              <a:lumMod val="75000"/>
            </a:schemeClr>
          </a:solidFill>
          <a:ln>
            <a:solidFill>
              <a:srgbClr val="526681"/>
            </a:solidFill>
          </a:ln>
        </p:spPr>
        <p:txBody>
          <a:bodyPr wrap="square"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2"/>
                </a:solidFill>
                <a:latin typeface="Calibri" panose="020F0502020204030204" pitchFamily="34" charset="0"/>
                <a:cs typeface="Calibri" panose="020F0502020204030204" pitchFamily="34" charset="0"/>
              </a:rPr>
              <a:t>SMEs: All use cases</a:t>
            </a:r>
          </a:p>
        </p:txBody>
      </p:sp>
      <p:sp>
        <p:nvSpPr>
          <p:cNvPr id="55" name="TextBox 1">
            <a:extLst>
              <a:ext uri="{FF2B5EF4-FFF2-40B4-BE49-F238E27FC236}">
                <a16:creationId xmlns:a16="http://schemas.microsoft.com/office/drawing/2014/main" id="{2CBD4E79-7DB9-4834-A81F-CE087F0F77ED}"/>
              </a:ext>
            </a:extLst>
          </p:cNvPr>
          <p:cNvSpPr txBox="1"/>
          <p:nvPr/>
        </p:nvSpPr>
        <p:spPr>
          <a:xfrm>
            <a:off x="2759315" y="6175447"/>
            <a:ext cx="3461653" cy="307777"/>
          </a:xfrm>
          <a:prstGeom prst="rect">
            <a:avLst/>
          </a:prstGeom>
          <a:solidFill>
            <a:srgbClr val="7030A0"/>
          </a:solidFill>
          <a:ln>
            <a:solidFill>
              <a:srgbClr val="526681"/>
            </a:solidFill>
          </a:ln>
        </p:spPr>
        <p:txBody>
          <a:bodyPr wrap="square"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2"/>
                </a:solidFill>
                <a:latin typeface="Calibri" panose="020F0502020204030204" pitchFamily="34" charset="0"/>
                <a:cs typeface="Calibri" panose="020F0502020204030204" pitchFamily="34" charset="0"/>
              </a:rPr>
              <a:t>SMEs: All use cases</a:t>
            </a:r>
          </a:p>
        </p:txBody>
      </p:sp>
      <p:sp>
        <p:nvSpPr>
          <p:cNvPr id="56" name="TextBox 55">
            <a:extLst>
              <a:ext uri="{FF2B5EF4-FFF2-40B4-BE49-F238E27FC236}">
                <a16:creationId xmlns:a16="http://schemas.microsoft.com/office/drawing/2014/main" id="{A1709F4D-4D0C-443B-B611-167769846417}"/>
              </a:ext>
            </a:extLst>
          </p:cNvPr>
          <p:cNvSpPr txBox="1"/>
          <p:nvPr/>
        </p:nvSpPr>
        <p:spPr>
          <a:xfrm>
            <a:off x="1490578" y="941328"/>
            <a:ext cx="2252594" cy="307777"/>
          </a:xfrm>
          <a:prstGeom prst="rect">
            <a:avLst/>
          </a:prstGeom>
          <a:solidFill>
            <a:schemeClr val="accent1">
              <a:lumMod val="20000"/>
              <a:lumOff val="80000"/>
            </a:schemeClr>
          </a:solidFill>
          <a:ln>
            <a:solidFill>
              <a:srgbClr val="526681"/>
            </a:solidFill>
          </a:ln>
        </p:spPr>
        <p:txBody>
          <a:bodyPr wrap="square" rtlCol="0" anchor="t">
            <a:spAutoFit/>
          </a:bodyPr>
          <a:lstStyle/>
          <a:p>
            <a:r>
              <a:rPr lang="en-US" sz="1400" b="1" dirty="0">
                <a:solidFill>
                  <a:srgbClr val="526681"/>
                </a:solidFill>
                <a:latin typeface="Calibri" panose="020F0502020204030204" pitchFamily="34" charset="0"/>
                <a:cs typeface="Calibri" panose="020F0502020204030204" pitchFamily="34" charset="0"/>
              </a:rPr>
              <a:t>Technical Experts</a:t>
            </a:r>
          </a:p>
        </p:txBody>
      </p:sp>
      <p:sp>
        <p:nvSpPr>
          <p:cNvPr id="57" name="TextBox 56">
            <a:extLst>
              <a:ext uri="{FF2B5EF4-FFF2-40B4-BE49-F238E27FC236}">
                <a16:creationId xmlns:a16="http://schemas.microsoft.com/office/drawing/2014/main" id="{4FF51592-5B0A-45F1-ABA9-EC991708B4B3}"/>
              </a:ext>
            </a:extLst>
          </p:cNvPr>
          <p:cNvSpPr txBox="1"/>
          <p:nvPr/>
        </p:nvSpPr>
        <p:spPr>
          <a:xfrm>
            <a:off x="1476842" y="1710806"/>
            <a:ext cx="2252594" cy="307777"/>
          </a:xfrm>
          <a:prstGeom prst="rect">
            <a:avLst/>
          </a:prstGeom>
          <a:solidFill>
            <a:srgbClr val="92D050"/>
          </a:solidFill>
          <a:ln>
            <a:solidFill>
              <a:srgbClr val="526681"/>
            </a:solidFill>
          </a:ln>
        </p:spPr>
        <p:txBody>
          <a:bodyPr wrap="square" rtlCol="0" anchor="t">
            <a:spAutoFit/>
          </a:bodyPr>
          <a:lstStyle/>
          <a:p>
            <a:r>
              <a:rPr lang="en-US" sz="1400" b="1" dirty="0">
                <a:solidFill>
                  <a:srgbClr val="526681"/>
                </a:solidFill>
                <a:latin typeface="Calibri" panose="020F0502020204030204" pitchFamily="34" charset="0"/>
                <a:cs typeface="Calibri" panose="020F0502020204030204" pitchFamily="34" charset="0"/>
              </a:rPr>
              <a:t>Technical Experts</a:t>
            </a:r>
          </a:p>
        </p:txBody>
      </p:sp>
      <p:sp>
        <p:nvSpPr>
          <p:cNvPr id="74" name="TextBox 73">
            <a:extLst>
              <a:ext uri="{FF2B5EF4-FFF2-40B4-BE49-F238E27FC236}">
                <a16:creationId xmlns:a16="http://schemas.microsoft.com/office/drawing/2014/main" id="{9228740A-19E6-4B49-A48F-0714AC4612BF}"/>
              </a:ext>
            </a:extLst>
          </p:cNvPr>
          <p:cNvSpPr txBox="1"/>
          <p:nvPr/>
        </p:nvSpPr>
        <p:spPr>
          <a:xfrm>
            <a:off x="1476841" y="2506334"/>
            <a:ext cx="2252595" cy="307777"/>
          </a:xfrm>
          <a:prstGeom prst="rect">
            <a:avLst/>
          </a:prstGeom>
          <a:solidFill>
            <a:srgbClr val="FF9900"/>
          </a:solidFill>
          <a:ln>
            <a:solidFill>
              <a:srgbClr val="526681"/>
            </a:solidFill>
          </a:ln>
        </p:spPr>
        <p:txBody>
          <a:bodyPr wrap="square" rtlCol="0" anchor="t">
            <a:spAutoFit/>
          </a:bodyPr>
          <a:lstStyle/>
          <a:p>
            <a:r>
              <a:rPr lang="en-US" sz="1400" b="1" dirty="0">
                <a:solidFill>
                  <a:srgbClr val="526681"/>
                </a:solidFill>
                <a:latin typeface="Calibri" panose="020F0502020204030204" pitchFamily="34" charset="0"/>
                <a:cs typeface="Calibri" panose="020F0502020204030204" pitchFamily="34" charset="0"/>
              </a:rPr>
              <a:t>Technical Experts</a:t>
            </a:r>
          </a:p>
        </p:txBody>
      </p:sp>
      <p:cxnSp>
        <p:nvCxnSpPr>
          <p:cNvPr id="94" name="Straight Arrow Connector 93">
            <a:extLst>
              <a:ext uri="{FF2B5EF4-FFF2-40B4-BE49-F238E27FC236}">
                <a16:creationId xmlns:a16="http://schemas.microsoft.com/office/drawing/2014/main" id="{8A897A12-C4E1-475C-BF95-35446D77840F}"/>
              </a:ext>
            </a:extLst>
          </p:cNvPr>
          <p:cNvCxnSpPr>
            <a:cxnSpLocks/>
          </p:cNvCxnSpPr>
          <p:nvPr/>
        </p:nvCxnSpPr>
        <p:spPr>
          <a:xfrm flipV="1">
            <a:off x="7137795" y="2946326"/>
            <a:ext cx="0" cy="345447"/>
          </a:xfrm>
          <a:prstGeom prst="straightConnector1">
            <a:avLst/>
          </a:prstGeom>
          <a:ln>
            <a:solidFill>
              <a:srgbClr val="52668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a:extLst>
              <a:ext uri="{FF2B5EF4-FFF2-40B4-BE49-F238E27FC236}">
                <a16:creationId xmlns:a16="http://schemas.microsoft.com/office/drawing/2014/main" id="{1830757A-4A20-4FEE-AF07-0DD839CC839F}"/>
              </a:ext>
            </a:extLst>
          </p:cNvPr>
          <p:cNvCxnSpPr>
            <a:cxnSpLocks/>
          </p:cNvCxnSpPr>
          <p:nvPr/>
        </p:nvCxnSpPr>
        <p:spPr>
          <a:xfrm flipV="1">
            <a:off x="7567562" y="2946326"/>
            <a:ext cx="0" cy="345447"/>
          </a:xfrm>
          <a:prstGeom prst="straightConnector1">
            <a:avLst/>
          </a:prstGeom>
          <a:ln>
            <a:solidFill>
              <a:srgbClr val="52668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64" name="TextBox 63">
            <a:extLst>
              <a:ext uri="{FF2B5EF4-FFF2-40B4-BE49-F238E27FC236}">
                <a16:creationId xmlns:a16="http://schemas.microsoft.com/office/drawing/2014/main" id="{C6AA2140-7BF2-40A7-8745-85ADA3E52BFE}"/>
              </a:ext>
            </a:extLst>
          </p:cNvPr>
          <p:cNvSpPr txBox="1"/>
          <p:nvPr/>
        </p:nvSpPr>
        <p:spPr>
          <a:xfrm>
            <a:off x="5387206" y="947335"/>
            <a:ext cx="3074243" cy="307777"/>
          </a:xfrm>
          <a:prstGeom prst="rect">
            <a:avLst/>
          </a:prstGeom>
          <a:solidFill>
            <a:schemeClr val="accent1">
              <a:lumMod val="20000"/>
              <a:lumOff val="80000"/>
            </a:schemeClr>
          </a:solidFill>
          <a:ln>
            <a:solidFill>
              <a:srgbClr val="526681"/>
            </a:solidFill>
            <a:prstDash val="dash"/>
          </a:ln>
        </p:spPr>
        <p:txBody>
          <a:bodyPr wrap="square" rtlCol="0" anchor="t">
            <a:spAutoFit/>
          </a:bodyPr>
          <a:lstStyle/>
          <a:p>
            <a:r>
              <a:rPr lang="en-US" sz="1400" b="1" dirty="0">
                <a:solidFill>
                  <a:srgbClr val="526681"/>
                </a:solidFill>
                <a:latin typeface="Calibri" panose="020F0502020204030204" pitchFamily="34" charset="0"/>
                <a:cs typeface="Calibri" panose="020F0502020204030204" pitchFamily="34" charset="0"/>
              </a:rPr>
              <a:t>SMEs: Hepatitis C</a:t>
            </a:r>
          </a:p>
        </p:txBody>
      </p:sp>
      <p:sp>
        <p:nvSpPr>
          <p:cNvPr id="65" name="TextBox 64">
            <a:extLst>
              <a:ext uri="{FF2B5EF4-FFF2-40B4-BE49-F238E27FC236}">
                <a16:creationId xmlns:a16="http://schemas.microsoft.com/office/drawing/2014/main" id="{7BCCEE67-5AD8-428F-8F78-E2BBF2665542}"/>
              </a:ext>
            </a:extLst>
          </p:cNvPr>
          <p:cNvSpPr txBox="1"/>
          <p:nvPr/>
        </p:nvSpPr>
        <p:spPr>
          <a:xfrm>
            <a:off x="5387207" y="1571767"/>
            <a:ext cx="3074243" cy="307777"/>
          </a:xfrm>
          <a:prstGeom prst="rect">
            <a:avLst/>
          </a:prstGeom>
          <a:solidFill>
            <a:srgbClr val="92D050"/>
          </a:solidFill>
          <a:ln>
            <a:solidFill>
              <a:srgbClr val="526681"/>
            </a:solidFill>
            <a:prstDash val="dash"/>
          </a:ln>
        </p:spPr>
        <p:txBody>
          <a:bodyPr wrap="square" rtlCol="0" anchor="t">
            <a:spAutoFit/>
          </a:bodyPr>
          <a:lstStyle/>
          <a:p>
            <a:r>
              <a:rPr lang="en-US" sz="1400" b="1" dirty="0">
                <a:solidFill>
                  <a:srgbClr val="526681"/>
                </a:solidFill>
                <a:latin typeface="Calibri" panose="020F0502020204030204" pitchFamily="34" charset="0"/>
                <a:cs typeface="Calibri" panose="020F0502020204030204" pitchFamily="34" charset="0"/>
              </a:rPr>
              <a:t>SMEs: Cancer</a:t>
            </a:r>
          </a:p>
        </p:txBody>
      </p:sp>
      <p:sp>
        <p:nvSpPr>
          <p:cNvPr id="66" name="TextBox 65">
            <a:extLst>
              <a:ext uri="{FF2B5EF4-FFF2-40B4-BE49-F238E27FC236}">
                <a16:creationId xmlns:a16="http://schemas.microsoft.com/office/drawing/2014/main" id="{80C71B4E-261F-4111-9AAB-960EEE34528E}"/>
              </a:ext>
            </a:extLst>
          </p:cNvPr>
          <p:cNvSpPr txBox="1"/>
          <p:nvPr/>
        </p:nvSpPr>
        <p:spPr>
          <a:xfrm>
            <a:off x="5387208" y="2191504"/>
            <a:ext cx="3074243" cy="307777"/>
          </a:xfrm>
          <a:prstGeom prst="rect">
            <a:avLst/>
          </a:prstGeom>
          <a:solidFill>
            <a:srgbClr val="FF9900"/>
          </a:solidFill>
          <a:ln>
            <a:solidFill>
              <a:srgbClr val="526681"/>
            </a:solidFill>
            <a:prstDash val="dash"/>
          </a:ln>
        </p:spPr>
        <p:txBody>
          <a:bodyPr wrap="square" rtlCol="0" anchor="t">
            <a:spAutoFit/>
          </a:bodyPr>
          <a:lstStyle/>
          <a:p>
            <a:r>
              <a:rPr lang="en-US" sz="1400" b="1" dirty="0">
                <a:solidFill>
                  <a:srgbClr val="526681"/>
                </a:solidFill>
                <a:latin typeface="Calibri" panose="020F0502020204030204" pitchFamily="34" charset="0"/>
                <a:cs typeface="Calibri" panose="020F0502020204030204" pitchFamily="34" charset="0"/>
              </a:rPr>
              <a:t>SMEs: Health Care Surveys</a:t>
            </a:r>
          </a:p>
        </p:txBody>
      </p:sp>
      <p:sp>
        <p:nvSpPr>
          <p:cNvPr id="83" name="TextBox 82">
            <a:extLst>
              <a:ext uri="{FF2B5EF4-FFF2-40B4-BE49-F238E27FC236}">
                <a16:creationId xmlns:a16="http://schemas.microsoft.com/office/drawing/2014/main" id="{B9586BA5-AEBD-4AD4-B596-8E9F26489F3A}"/>
              </a:ext>
            </a:extLst>
          </p:cNvPr>
          <p:cNvSpPr txBox="1"/>
          <p:nvPr/>
        </p:nvSpPr>
        <p:spPr>
          <a:xfrm>
            <a:off x="5387206" y="1246144"/>
            <a:ext cx="3074243" cy="307777"/>
          </a:xfrm>
          <a:prstGeom prst="rect">
            <a:avLst/>
          </a:prstGeom>
          <a:solidFill>
            <a:schemeClr val="accent1">
              <a:lumMod val="20000"/>
              <a:lumOff val="80000"/>
            </a:schemeClr>
          </a:solidFill>
          <a:ln>
            <a:solidFill>
              <a:srgbClr val="526681"/>
            </a:solidFill>
            <a:prstDash val="dash"/>
          </a:ln>
        </p:spPr>
        <p:txBody>
          <a:bodyPr wrap="square" rtlCol="0" anchor="t">
            <a:spAutoFit/>
          </a:bodyPr>
          <a:lstStyle/>
          <a:p>
            <a:r>
              <a:rPr lang="en-US" sz="1400" b="1" dirty="0">
                <a:solidFill>
                  <a:srgbClr val="526681"/>
                </a:solidFill>
                <a:latin typeface="Calibri" panose="020F0502020204030204" pitchFamily="34" charset="0"/>
                <a:cs typeface="Calibri" panose="020F0502020204030204" pitchFamily="34" charset="0"/>
              </a:rPr>
              <a:t>Technical Experts</a:t>
            </a:r>
          </a:p>
        </p:txBody>
      </p:sp>
      <p:sp>
        <p:nvSpPr>
          <p:cNvPr id="96" name="TextBox 95">
            <a:extLst>
              <a:ext uri="{FF2B5EF4-FFF2-40B4-BE49-F238E27FC236}">
                <a16:creationId xmlns:a16="http://schemas.microsoft.com/office/drawing/2014/main" id="{D13F86C2-D6F4-4A63-8EC9-FC784A2731B5}"/>
              </a:ext>
            </a:extLst>
          </p:cNvPr>
          <p:cNvSpPr txBox="1"/>
          <p:nvPr/>
        </p:nvSpPr>
        <p:spPr>
          <a:xfrm>
            <a:off x="5387206" y="1874405"/>
            <a:ext cx="3074243" cy="307777"/>
          </a:xfrm>
          <a:prstGeom prst="rect">
            <a:avLst/>
          </a:prstGeom>
          <a:solidFill>
            <a:srgbClr val="92D050"/>
          </a:solidFill>
          <a:ln>
            <a:solidFill>
              <a:srgbClr val="526681"/>
            </a:solidFill>
            <a:prstDash val="dash"/>
          </a:ln>
        </p:spPr>
        <p:txBody>
          <a:bodyPr wrap="square" rtlCol="0" anchor="t">
            <a:spAutoFit/>
          </a:bodyPr>
          <a:lstStyle/>
          <a:p>
            <a:r>
              <a:rPr lang="en-US" sz="1400" b="1" dirty="0">
                <a:solidFill>
                  <a:srgbClr val="526681"/>
                </a:solidFill>
                <a:latin typeface="Calibri" panose="020F0502020204030204" pitchFamily="34" charset="0"/>
                <a:cs typeface="Calibri" panose="020F0502020204030204" pitchFamily="34" charset="0"/>
              </a:rPr>
              <a:t>Technical Experts</a:t>
            </a:r>
          </a:p>
        </p:txBody>
      </p:sp>
      <p:sp>
        <p:nvSpPr>
          <p:cNvPr id="97" name="TextBox 96">
            <a:extLst>
              <a:ext uri="{FF2B5EF4-FFF2-40B4-BE49-F238E27FC236}">
                <a16:creationId xmlns:a16="http://schemas.microsoft.com/office/drawing/2014/main" id="{390535FC-D975-459C-8371-7811C8A3E825}"/>
              </a:ext>
            </a:extLst>
          </p:cNvPr>
          <p:cNvSpPr txBox="1"/>
          <p:nvPr/>
        </p:nvSpPr>
        <p:spPr>
          <a:xfrm>
            <a:off x="5387207" y="2502600"/>
            <a:ext cx="3074244" cy="307777"/>
          </a:xfrm>
          <a:prstGeom prst="rect">
            <a:avLst/>
          </a:prstGeom>
          <a:solidFill>
            <a:srgbClr val="FF9900"/>
          </a:solidFill>
          <a:ln>
            <a:solidFill>
              <a:srgbClr val="526681"/>
            </a:solidFill>
            <a:prstDash val="dash"/>
          </a:ln>
        </p:spPr>
        <p:txBody>
          <a:bodyPr wrap="square" rtlCol="0" anchor="t">
            <a:spAutoFit/>
          </a:bodyPr>
          <a:lstStyle/>
          <a:p>
            <a:r>
              <a:rPr lang="en-US" sz="1400" b="1" dirty="0">
                <a:solidFill>
                  <a:srgbClr val="526681"/>
                </a:solidFill>
                <a:latin typeface="Calibri" panose="020F0502020204030204" pitchFamily="34" charset="0"/>
                <a:cs typeface="Calibri" panose="020F0502020204030204" pitchFamily="34" charset="0"/>
              </a:rPr>
              <a:t>Technical Experts</a:t>
            </a:r>
          </a:p>
        </p:txBody>
      </p:sp>
      <p:sp>
        <p:nvSpPr>
          <p:cNvPr id="98" name="TextBox 97">
            <a:extLst>
              <a:ext uri="{FF2B5EF4-FFF2-40B4-BE49-F238E27FC236}">
                <a16:creationId xmlns:a16="http://schemas.microsoft.com/office/drawing/2014/main" id="{76002199-15EE-4662-AF83-EAF4B32DF176}"/>
              </a:ext>
            </a:extLst>
          </p:cNvPr>
          <p:cNvSpPr txBox="1"/>
          <p:nvPr/>
        </p:nvSpPr>
        <p:spPr>
          <a:xfrm>
            <a:off x="7439659" y="4887886"/>
            <a:ext cx="3863897" cy="307777"/>
          </a:xfrm>
          <a:prstGeom prst="rect">
            <a:avLst/>
          </a:prstGeom>
          <a:solidFill>
            <a:srgbClr val="002060"/>
          </a:solidFill>
          <a:ln>
            <a:solidFill>
              <a:srgbClr val="526681"/>
            </a:solidFill>
            <a:prstDash val="dash"/>
          </a:ln>
        </p:spPr>
        <p:txBody>
          <a:bodyPr wrap="square" rtlCol="0">
            <a:spAutoFit/>
          </a:bodyPr>
          <a:lstStyle/>
          <a:p>
            <a:r>
              <a:rPr lang="en-US" sz="1400" b="1" dirty="0">
                <a:solidFill>
                  <a:schemeClr val="bg2"/>
                </a:solidFill>
                <a:latin typeface="Calibri" panose="020F0502020204030204" pitchFamily="34" charset="0"/>
                <a:cs typeface="Calibri" panose="020F0502020204030204" pitchFamily="34" charset="0"/>
              </a:rPr>
              <a:t>Data Flows &amp; Clinical Workflows</a:t>
            </a:r>
          </a:p>
        </p:txBody>
      </p:sp>
      <p:sp>
        <p:nvSpPr>
          <p:cNvPr id="99" name="TextBox 98">
            <a:extLst>
              <a:ext uri="{FF2B5EF4-FFF2-40B4-BE49-F238E27FC236}">
                <a16:creationId xmlns:a16="http://schemas.microsoft.com/office/drawing/2014/main" id="{32B3BD23-EAFD-4C46-8748-D4364DC4DE2B}"/>
              </a:ext>
            </a:extLst>
          </p:cNvPr>
          <p:cNvSpPr txBox="1"/>
          <p:nvPr/>
        </p:nvSpPr>
        <p:spPr>
          <a:xfrm>
            <a:off x="7430515" y="4246021"/>
            <a:ext cx="3860255" cy="307777"/>
          </a:xfrm>
          <a:prstGeom prst="rect">
            <a:avLst/>
          </a:prstGeom>
          <a:solidFill>
            <a:srgbClr val="7030A0"/>
          </a:solidFill>
          <a:ln>
            <a:solidFill>
              <a:srgbClr val="526681"/>
            </a:solidFill>
            <a:prstDash val="dash"/>
          </a:ln>
        </p:spPr>
        <p:txBody>
          <a:bodyPr wrap="square" rtlCol="0">
            <a:spAutoFit/>
          </a:bodyPr>
          <a:lstStyle/>
          <a:p>
            <a:r>
              <a:rPr lang="en-US" sz="1400" b="1" dirty="0">
                <a:solidFill>
                  <a:schemeClr val="bg2"/>
                </a:solidFill>
                <a:latin typeface="Calibri" panose="020F0502020204030204" pitchFamily="34" charset="0"/>
                <a:cs typeface="Calibri" panose="020F0502020204030204" pitchFamily="34" charset="0"/>
              </a:rPr>
              <a:t>Reference Architecture/Authorities/Policies</a:t>
            </a:r>
          </a:p>
        </p:txBody>
      </p:sp>
      <p:sp>
        <p:nvSpPr>
          <p:cNvPr id="100" name="TextBox 99">
            <a:extLst>
              <a:ext uri="{FF2B5EF4-FFF2-40B4-BE49-F238E27FC236}">
                <a16:creationId xmlns:a16="http://schemas.microsoft.com/office/drawing/2014/main" id="{0DB1EE54-2C39-4BC2-B44D-FE129164F467}"/>
              </a:ext>
            </a:extLst>
          </p:cNvPr>
          <p:cNvSpPr txBox="1"/>
          <p:nvPr/>
        </p:nvSpPr>
        <p:spPr>
          <a:xfrm>
            <a:off x="7430515" y="5499429"/>
            <a:ext cx="3863897" cy="307777"/>
          </a:xfrm>
          <a:prstGeom prst="rect">
            <a:avLst/>
          </a:prstGeom>
          <a:solidFill>
            <a:schemeClr val="accent4">
              <a:lumMod val="75000"/>
            </a:schemeClr>
          </a:solidFill>
          <a:ln>
            <a:solidFill>
              <a:srgbClr val="526681"/>
            </a:solidFill>
            <a:prstDash val="dash"/>
          </a:ln>
        </p:spPr>
        <p:txBody>
          <a:bodyPr wrap="square" rtlCol="0">
            <a:spAutoFit/>
          </a:bodyPr>
          <a:lstStyle/>
          <a:p>
            <a:r>
              <a:rPr lang="en-US" sz="1400" b="1" dirty="0">
                <a:solidFill>
                  <a:schemeClr val="bg2"/>
                </a:solidFill>
                <a:latin typeface="Calibri" panose="020F0502020204030204" pitchFamily="34" charset="0"/>
                <a:cs typeface="Calibri" panose="020F0502020204030204" pitchFamily="34" charset="0"/>
              </a:rPr>
              <a:t>Data Standards</a:t>
            </a:r>
          </a:p>
        </p:txBody>
      </p:sp>
      <p:sp>
        <p:nvSpPr>
          <p:cNvPr id="101" name="TextBox 1">
            <a:extLst>
              <a:ext uri="{FF2B5EF4-FFF2-40B4-BE49-F238E27FC236}">
                <a16:creationId xmlns:a16="http://schemas.microsoft.com/office/drawing/2014/main" id="{CEB7116A-5E40-4A24-91AF-1AF06747B238}"/>
              </a:ext>
            </a:extLst>
          </p:cNvPr>
          <p:cNvSpPr txBox="1"/>
          <p:nvPr/>
        </p:nvSpPr>
        <p:spPr>
          <a:xfrm>
            <a:off x="7439206" y="5180352"/>
            <a:ext cx="3863897" cy="307777"/>
          </a:xfrm>
          <a:prstGeom prst="rect">
            <a:avLst/>
          </a:prstGeom>
          <a:solidFill>
            <a:srgbClr val="002060"/>
          </a:solidFill>
          <a:ln>
            <a:solidFill>
              <a:srgbClr val="526681"/>
            </a:solidFill>
            <a:prstDash val="dash"/>
          </a:ln>
        </p:spPr>
        <p:txBody>
          <a:bodyPr wrap="square"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2"/>
                </a:solidFill>
                <a:latin typeface="Calibri" panose="020F0502020204030204" pitchFamily="34" charset="0"/>
                <a:cs typeface="Calibri" panose="020F0502020204030204" pitchFamily="34" charset="0"/>
              </a:rPr>
              <a:t>SMEs: All use cases</a:t>
            </a:r>
          </a:p>
        </p:txBody>
      </p:sp>
      <p:sp>
        <p:nvSpPr>
          <p:cNvPr id="102" name="TextBox 1">
            <a:extLst>
              <a:ext uri="{FF2B5EF4-FFF2-40B4-BE49-F238E27FC236}">
                <a16:creationId xmlns:a16="http://schemas.microsoft.com/office/drawing/2014/main" id="{9A6C3D76-10AC-47FC-9509-339DC98C3A65}"/>
              </a:ext>
            </a:extLst>
          </p:cNvPr>
          <p:cNvSpPr txBox="1"/>
          <p:nvPr/>
        </p:nvSpPr>
        <p:spPr>
          <a:xfrm>
            <a:off x="7439206" y="5808267"/>
            <a:ext cx="3856532" cy="307777"/>
          </a:xfrm>
          <a:prstGeom prst="rect">
            <a:avLst/>
          </a:prstGeom>
          <a:solidFill>
            <a:schemeClr val="accent4">
              <a:lumMod val="75000"/>
            </a:schemeClr>
          </a:solidFill>
          <a:ln>
            <a:solidFill>
              <a:srgbClr val="526681"/>
            </a:solidFill>
            <a:prstDash val="dash"/>
          </a:ln>
        </p:spPr>
        <p:txBody>
          <a:bodyPr wrap="square"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2"/>
                </a:solidFill>
                <a:latin typeface="Calibri" panose="020F0502020204030204" pitchFamily="34" charset="0"/>
                <a:cs typeface="Calibri" panose="020F0502020204030204" pitchFamily="34" charset="0"/>
              </a:rPr>
              <a:t>SMEs: All use cases</a:t>
            </a:r>
          </a:p>
        </p:txBody>
      </p:sp>
      <p:sp>
        <p:nvSpPr>
          <p:cNvPr id="103" name="TextBox 1">
            <a:extLst>
              <a:ext uri="{FF2B5EF4-FFF2-40B4-BE49-F238E27FC236}">
                <a16:creationId xmlns:a16="http://schemas.microsoft.com/office/drawing/2014/main" id="{6C7F9D4A-A75F-4844-9767-50A0FF2802F3}"/>
              </a:ext>
            </a:extLst>
          </p:cNvPr>
          <p:cNvSpPr txBox="1"/>
          <p:nvPr/>
        </p:nvSpPr>
        <p:spPr>
          <a:xfrm>
            <a:off x="7430515" y="4555920"/>
            <a:ext cx="3860254" cy="307777"/>
          </a:xfrm>
          <a:prstGeom prst="rect">
            <a:avLst/>
          </a:prstGeom>
          <a:solidFill>
            <a:srgbClr val="7030A0"/>
          </a:solidFill>
          <a:ln>
            <a:solidFill>
              <a:srgbClr val="526681"/>
            </a:solidFill>
            <a:prstDash val="dash"/>
          </a:ln>
        </p:spPr>
        <p:txBody>
          <a:bodyPr wrap="square"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2"/>
                </a:solidFill>
                <a:latin typeface="Calibri" panose="020F0502020204030204" pitchFamily="34" charset="0"/>
                <a:cs typeface="Calibri" panose="020F0502020204030204" pitchFamily="34" charset="0"/>
              </a:rPr>
              <a:t>SMEs: All use cases</a:t>
            </a:r>
          </a:p>
        </p:txBody>
      </p:sp>
      <p:sp>
        <p:nvSpPr>
          <p:cNvPr id="6" name="TextBox 5">
            <a:extLst>
              <a:ext uri="{FF2B5EF4-FFF2-40B4-BE49-F238E27FC236}">
                <a16:creationId xmlns:a16="http://schemas.microsoft.com/office/drawing/2014/main" id="{558C36E2-A99D-46A5-9D81-E61980EA4C73}"/>
              </a:ext>
            </a:extLst>
          </p:cNvPr>
          <p:cNvSpPr txBox="1"/>
          <p:nvPr/>
        </p:nvSpPr>
        <p:spPr>
          <a:xfrm rot="16200000">
            <a:off x="4223591" y="1657922"/>
            <a:ext cx="1865075" cy="457200"/>
          </a:xfrm>
          <a:prstGeom prst="rect">
            <a:avLst/>
          </a:prstGeom>
          <a:noFill/>
          <a:ln>
            <a:solidFill>
              <a:srgbClr val="526681"/>
            </a:solidFill>
          </a:ln>
        </p:spPr>
        <p:txBody>
          <a:bodyPr wrap="square" rtlCol="0">
            <a:spAutoFit/>
          </a:bodyPr>
          <a:lstStyle/>
          <a:p>
            <a:pPr algn="ctr"/>
            <a:r>
              <a:rPr lang="en-US" b="1" dirty="0">
                <a:solidFill>
                  <a:srgbClr val="526681"/>
                </a:solidFill>
                <a:latin typeface="Calibri" panose="020F0502020204030204" pitchFamily="34" charset="0"/>
              </a:rPr>
              <a:t>Use Case WG</a:t>
            </a:r>
          </a:p>
        </p:txBody>
      </p:sp>
      <p:sp>
        <p:nvSpPr>
          <p:cNvPr id="59" name="TextBox 58">
            <a:extLst>
              <a:ext uri="{FF2B5EF4-FFF2-40B4-BE49-F238E27FC236}">
                <a16:creationId xmlns:a16="http://schemas.microsoft.com/office/drawing/2014/main" id="{574732F7-83A8-4FC8-A1D7-B7C77E8BF2FD}"/>
              </a:ext>
            </a:extLst>
          </p:cNvPr>
          <p:cNvSpPr txBox="1"/>
          <p:nvPr/>
        </p:nvSpPr>
        <p:spPr>
          <a:xfrm rot="16200000">
            <a:off x="6248108" y="4857186"/>
            <a:ext cx="1839408" cy="646331"/>
          </a:xfrm>
          <a:prstGeom prst="rect">
            <a:avLst/>
          </a:prstGeom>
          <a:noFill/>
          <a:ln>
            <a:solidFill>
              <a:srgbClr val="526681"/>
            </a:solidFill>
          </a:ln>
        </p:spPr>
        <p:txBody>
          <a:bodyPr wrap="square" rtlCol="0">
            <a:spAutoFit/>
          </a:bodyPr>
          <a:lstStyle/>
          <a:p>
            <a:pPr algn="ctr"/>
            <a:r>
              <a:rPr lang="en-US" b="1" dirty="0">
                <a:solidFill>
                  <a:srgbClr val="526681"/>
                </a:solidFill>
                <a:latin typeface="Calibri" panose="020F0502020204030204" pitchFamily="34" charset="0"/>
              </a:rPr>
              <a:t>Reference Architecture WG</a:t>
            </a:r>
          </a:p>
        </p:txBody>
      </p:sp>
      <p:sp>
        <p:nvSpPr>
          <p:cNvPr id="60" name="TextBox 59">
            <a:extLst>
              <a:ext uri="{FF2B5EF4-FFF2-40B4-BE49-F238E27FC236}">
                <a16:creationId xmlns:a16="http://schemas.microsoft.com/office/drawing/2014/main" id="{3D03D59A-7766-44F3-A6C8-CE150C31337E}"/>
              </a:ext>
            </a:extLst>
          </p:cNvPr>
          <p:cNvSpPr txBox="1"/>
          <p:nvPr/>
        </p:nvSpPr>
        <p:spPr>
          <a:xfrm rot="16200000">
            <a:off x="10627989" y="3323045"/>
            <a:ext cx="2186738" cy="369332"/>
          </a:xfrm>
          <a:prstGeom prst="rect">
            <a:avLst/>
          </a:prstGeom>
          <a:noFill/>
          <a:ln>
            <a:solidFill>
              <a:srgbClr val="526681"/>
            </a:solidFill>
          </a:ln>
        </p:spPr>
        <p:txBody>
          <a:bodyPr wrap="square" rtlCol="0">
            <a:spAutoFit/>
          </a:bodyPr>
          <a:lstStyle/>
          <a:p>
            <a:pPr algn="ctr"/>
            <a:r>
              <a:rPr lang="en-US" b="1" dirty="0">
                <a:solidFill>
                  <a:srgbClr val="526681"/>
                </a:solidFill>
                <a:latin typeface="Calibri" panose="020F0502020204030204" pitchFamily="34" charset="0"/>
                <a:cs typeface="Calibri" panose="020F0502020204030204" pitchFamily="34" charset="0"/>
              </a:rPr>
              <a:t>Roadmap</a:t>
            </a:r>
          </a:p>
        </p:txBody>
      </p:sp>
      <p:grpSp>
        <p:nvGrpSpPr>
          <p:cNvPr id="13" name="Group 12">
            <a:extLst>
              <a:ext uri="{FF2B5EF4-FFF2-40B4-BE49-F238E27FC236}">
                <a16:creationId xmlns:a16="http://schemas.microsoft.com/office/drawing/2014/main" id="{C049DA00-81A9-4AA8-837F-9ADB25F2F795}"/>
              </a:ext>
            </a:extLst>
          </p:cNvPr>
          <p:cNvGrpSpPr/>
          <p:nvPr/>
        </p:nvGrpSpPr>
        <p:grpSpPr>
          <a:xfrm>
            <a:off x="8412496" y="-19571"/>
            <a:ext cx="1785932" cy="6857619"/>
            <a:chOff x="638591" y="0"/>
            <a:chExt cx="1785932" cy="6857619"/>
          </a:xfrm>
        </p:grpSpPr>
        <p:cxnSp>
          <p:nvCxnSpPr>
            <p:cNvPr id="8" name="Straight Connector 7">
              <a:extLst>
                <a:ext uri="{FF2B5EF4-FFF2-40B4-BE49-F238E27FC236}">
                  <a16:creationId xmlns:a16="http://schemas.microsoft.com/office/drawing/2014/main" id="{919DD3F9-145D-4E89-980D-A60551F150B9}"/>
                </a:ext>
              </a:extLst>
            </p:cNvPr>
            <p:cNvCxnSpPr>
              <a:cxnSpLocks/>
            </p:cNvCxnSpPr>
            <p:nvPr/>
          </p:nvCxnSpPr>
          <p:spPr>
            <a:xfrm flipH="1">
              <a:off x="2221719" y="0"/>
              <a:ext cx="73017" cy="6857619"/>
            </a:xfrm>
            <a:prstGeom prst="line">
              <a:avLst/>
            </a:prstGeom>
            <a:ln w="76200">
              <a:solidFill>
                <a:srgbClr val="C00000"/>
              </a:solidFill>
              <a:prstDash val="sysDash"/>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BC6E898D-1CB8-4148-A046-585C2E4AF6BF}"/>
                </a:ext>
              </a:extLst>
            </p:cNvPr>
            <p:cNvSpPr txBox="1"/>
            <p:nvPr/>
          </p:nvSpPr>
          <p:spPr>
            <a:xfrm>
              <a:off x="638591" y="334100"/>
              <a:ext cx="1785932" cy="369332"/>
            </a:xfrm>
            <a:prstGeom prst="rect">
              <a:avLst/>
            </a:prstGeom>
            <a:noFill/>
          </p:spPr>
          <p:txBody>
            <a:bodyPr wrap="square" rtlCol="0">
              <a:spAutoFit/>
            </a:bodyPr>
            <a:lstStyle/>
            <a:p>
              <a:pPr algn="ctr"/>
              <a:r>
                <a:rPr lang="en-US" dirty="0">
                  <a:solidFill>
                    <a:srgbClr val="C00000"/>
                  </a:solidFill>
                  <a:latin typeface="Calibri" panose="020F0502020204030204" pitchFamily="34" charset="0"/>
                </a:rPr>
                <a:t>WE ARE HERE</a:t>
              </a:r>
            </a:p>
          </p:txBody>
        </p:sp>
      </p:grpSp>
      <p:sp>
        <p:nvSpPr>
          <p:cNvPr id="85" name="TextBox 84">
            <a:extLst>
              <a:ext uri="{FF2B5EF4-FFF2-40B4-BE49-F238E27FC236}">
                <a16:creationId xmlns:a16="http://schemas.microsoft.com/office/drawing/2014/main" id="{1BF41699-7850-4F61-8CB5-C491212F0E00}"/>
              </a:ext>
            </a:extLst>
          </p:cNvPr>
          <p:cNvSpPr txBox="1"/>
          <p:nvPr/>
        </p:nvSpPr>
        <p:spPr>
          <a:xfrm>
            <a:off x="8937246" y="798490"/>
            <a:ext cx="3229509" cy="1323439"/>
          </a:xfrm>
          <a:prstGeom prst="rect">
            <a:avLst/>
          </a:prstGeom>
          <a:noFill/>
        </p:spPr>
        <p:txBody>
          <a:bodyPr wrap="square" rtlCol="0">
            <a:spAutoFit/>
          </a:bodyPr>
          <a:lstStyle/>
          <a:p>
            <a:pPr algn="ctr"/>
            <a:r>
              <a:rPr lang="en-US" sz="4000" b="1" dirty="0">
                <a:solidFill>
                  <a:srgbClr val="526681"/>
                </a:solidFill>
                <a:latin typeface="Calibri" panose="020F0502020204030204" pitchFamily="34" charset="0"/>
                <a:cs typeface="Calibri" panose="020F0502020204030204" pitchFamily="34" charset="0"/>
              </a:rPr>
              <a:t>MedMorph Workgroups</a:t>
            </a:r>
          </a:p>
        </p:txBody>
      </p:sp>
      <p:sp>
        <p:nvSpPr>
          <p:cNvPr id="7" name="TextBox 6">
            <a:extLst>
              <a:ext uri="{FF2B5EF4-FFF2-40B4-BE49-F238E27FC236}">
                <a16:creationId xmlns:a16="http://schemas.microsoft.com/office/drawing/2014/main" id="{5D20B07B-6752-4F00-9A94-5B26DE71E251}"/>
              </a:ext>
            </a:extLst>
          </p:cNvPr>
          <p:cNvSpPr txBox="1"/>
          <p:nvPr/>
        </p:nvSpPr>
        <p:spPr>
          <a:xfrm>
            <a:off x="3729436" y="642519"/>
            <a:ext cx="365760" cy="2174980"/>
          </a:xfrm>
          <a:prstGeom prst="rect">
            <a:avLst/>
          </a:prstGeom>
          <a:solidFill>
            <a:srgbClr val="FFFF66"/>
          </a:solidFill>
          <a:ln>
            <a:solidFill>
              <a:srgbClr val="526681"/>
            </a:solidFill>
          </a:ln>
        </p:spPr>
        <p:txBody>
          <a:bodyPr vert="vert270" wrap="square" rtlCol="0">
            <a:spAutoFit/>
          </a:bodyPr>
          <a:lstStyle/>
          <a:p>
            <a:pPr algn="ctr"/>
            <a:r>
              <a:rPr lang="en-US" b="1" dirty="0">
                <a:solidFill>
                  <a:srgbClr val="526681"/>
                </a:solidFill>
                <a:latin typeface="Calibri" panose="020F0502020204030204" pitchFamily="34" charset="0"/>
                <a:cs typeface="Calibri" panose="020F0502020204030204" pitchFamily="34" charset="0"/>
              </a:rPr>
              <a:t>Research</a:t>
            </a:r>
          </a:p>
        </p:txBody>
      </p:sp>
      <p:sp>
        <p:nvSpPr>
          <p:cNvPr id="61" name="TextBox 60">
            <a:extLst>
              <a:ext uri="{FF2B5EF4-FFF2-40B4-BE49-F238E27FC236}">
                <a16:creationId xmlns:a16="http://schemas.microsoft.com/office/drawing/2014/main" id="{FFFDC120-6FC7-4DF7-A40F-D3059BE46CB4}"/>
              </a:ext>
            </a:extLst>
          </p:cNvPr>
          <p:cNvSpPr txBox="1"/>
          <p:nvPr/>
        </p:nvSpPr>
        <p:spPr>
          <a:xfrm>
            <a:off x="8461449" y="926344"/>
            <a:ext cx="365760" cy="1884033"/>
          </a:xfrm>
          <a:prstGeom prst="rect">
            <a:avLst/>
          </a:prstGeom>
          <a:solidFill>
            <a:srgbClr val="FFFF66"/>
          </a:solidFill>
          <a:ln>
            <a:solidFill>
              <a:srgbClr val="526681"/>
            </a:solidFill>
          </a:ln>
        </p:spPr>
        <p:txBody>
          <a:bodyPr vert="vert270" wrap="square" rtlCol="0">
            <a:spAutoFit/>
          </a:bodyPr>
          <a:lstStyle/>
          <a:p>
            <a:pPr algn="ctr"/>
            <a:r>
              <a:rPr lang="en-US" b="1" dirty="0">
                <a:solidFill>
                  <a:srgbClr val="526681"/>
                </a:solidFill>
                <a:latin typeface="Calibri" panose="020F0502020204030204" pitchFamily="34" charset="0"/>
                <a:cs typeface="Calibri" panose="020F0502020204030204" pitchFamily="34" charset="0"/>
              </a:rPr>
              <a:t>Research</a:t>
            </a:r>
          </a:p>
        </p:txBody>
      </p:sp>
      <p:sp>
        <p:nvSpPr>
          <p:cNvPr id="62" name="TextBox 61">
            <a:extLst>
              <a:ext uri="{FF2B5EF4-FFF2-40B4-BE49-F238E27FC236}">
                <a16:creationId xmlns:a16="http://schemas.microsoft.com/office/drawing/2014/main" id="{BF75A16E-36E5-4BF6-836C-2675F053C4E0}"/>
              </a:ext>
            </a:extLst>
          </p:cNvPr>
          <p:cNvSpPr txBox="1"/>
          <p:nvPr/>
        </p:nvSpPr>
        <p:spPr>
          <a:xfrm rot="16200000">
            <a:off x="2146063" y="3221713"/>
            <a:ext cx="1159516" cy="584775"/>
          </a:xfrm>
          <a:prstGeom prst="rect">
            <a:avLst/>
          </a:prstGeom>
          <a:noFill/>
          <a:ln>
            <a:solidFill>
              <a:srgbClr val="526681"/>
            </a:solidFill>
          </a:ln>
        </p:spPr>
        <p:txBody>
          <a:bodyPr wrap="square" rtlCol="0">
            <a:spAutoFit/>
          </a:bodyPr>
          <a:lstStyle/>
          <a:p>
            <a:pPr algn="ctr"/>
            <a:r>
              <a:rPr lang="en-US" sz="1600" b="1" dirty="0">
                <a:solidFill>
                  <a:srgbClr val="526681"/>
                </a:solidFill>
                <a:latin typeface="Calibri" panose="020F0502020204030204" pitchFamily="34" charset="0"/>
              </a:rPr>
              <a:t>Evaluation </a:t>
            </a:r>
          </a:p>
          <a:p>
            <a:pPr algn="ctr"/>
            <a:r>
              <a:rPr lang="en-US" sz="1600" b="1" dirty="0">
                <a:solidFill>
                  <a:srgbClr val="526681"/>
                </a:solidFill>
                <a:latin typeface="Calibri" panose="020F0502020204030204" pitchFamily="34" charset="0"/>
              </a:rPr>
              <a:t>WG</a:t>
            </a:r>
          </a:p>
        </p:txBody>
      </p:sp>
    </p:spTree>
    <p:extLst>
      <p:ext uri="{BB962C8B-B14F-4D97-AF65-F5344CB8AC3E}">
        <p14:creationId xmlns:p14="http://schemas.microsoft.com/office/powerpoint/2010/main" val="3888227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5719D5-1D2C-4E24-9018-A8DAB062B20D}"/>
              </a:ext>
            </a:extLst>
          </p:cNvPr>
          <p:cNvSpPr>
            <a:spLocks noGrp="1"/>
          </p:cNvSpPr>
          <p:nvPr>
            <p:ph type="title"/>
          </p:nvPr>
        </p:nvSpPr>
        <p:spPr>
          <a:xfrm>
            <a:off x="0" y="144562"/>
            <a:ext cx="11280071" cy="768349"/>
          </a:xfrm>
        </p:spPr>
        <p:txBody>
          <a:bodyPr>
            <a:noAutofit/>
          </a:bodyPr>
          <a:lstStyle/>
          <a:p>
            <a:r>
              <a:rPr lang="en-US" sz="3600" dirty="0"/>
              <a:t>The Data Lifecycle &amp; Impacts to the Public’s Health</a:t>
            </a:r>
          </a:p>
        </p:txBody>
      </p:sp>
      <p:sp>
        <p:nvSpPr>
          <p:cNvPr id="4" name="Rectangle 3">
            <a:extLst>
              <a:ext uri="{FF2B5EF4-FFF2-40B4-BE49-F238E27FC236}">
                <a16:creationId xmlns:a16="http://schemas.microsoft.com/office/drawing/2014/main" id="{3BB251F0-ACF2-43ED-ADC9-409F394FAAE1}"/>
              </a:ext>
            </a:extLst>
          </p:cNvPr>
          <p:cNvSpPr/>
          <p:nvPr/>
        </p:nvSpPr>
        <p:spPr>
          <a:xfrm>
            <a:off x="9033412" y="1042810"/>
            <a:ext cx="2983196" cy="5724644"/>
          </a:xfrm>
          <a:prstGeom prst="rect">
            <a:avLst/>
          </a:prstGeom>
          <a:solidFill>
            <a:schemeClr val="bg2">
              <a:lumMod val="85000"/>
            </a:schemeClr>
          </a:solidFill>
          <a:ln>
            <a:solidFill>
              <a:srgbClr val="7A8F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B55C934F-9D10-4AC6-94C8-0E73B0330344}"/>
              </a:ext>
            </a:extLst>
          </p:cNvPr>
          <p:cNvSpPr/>
          <p:nvPr/>
        </p:nvSpPr>
        <p:spPr>
          <a:xfrm>
            <a:off x="149771" y="923136"/>
            <a:ext cx="2787944" cy="5802997"/>
          </a:xfrm>
          <a:prstGeom prst="rect">
            <a:avLst/>
          </a:prstGeom>
          <a:solidFill>
            <a:schemeClr val="bg2">
              <a:lumMod val="85000"/>
            </a:schemeClr>
          </a:solidFill>
          <a:ln>
            <a:solidFill>
              <a:srgbClr val="7A8F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3FBE27F4-9508-43D1-A9BB-A44D23227252}"/>
              </a:ext>
            </a:extLst>
          </p:cNvPr>
          <p:cNvSpPr txBox="1"/>
          <p:nvPr/>
        </p:nvSpPr>
        <p:spPr>
          <a:xfrm>
            <a:off x="10140457" y="2593942"/>
            <a:ext cx="1761900" cy="1200329"/>
          </a:xfrm>
          <a:prstGeom prst="rect">
            <a:avLst/>
          </a:prstGeom>
          <a:noFill/>
          <a:ln>
            <a:noFill/>
          </a:ln>
        </p:spPr>
        <p:txBody>
          <a:bodyPr wrap="square" rtlCol="0" anchor="b">
            <a:spAutoFit/>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Calibri" panose="020F0502020204030204" pitchFamily="34" charset="0"/>
                <a:ea typeface="+mn-ea"/>
                <a:cs typeface="+mn-cs"/>
              </a:rPr>
              <a:t>HEALTH</a:t>
            </a:r>
          </a:p>
          <a:p>
            <a:pPr marL="0" marR="0" lvl="0" indent="0" algn="r" defTabSz="914377"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Calibri" panose="020F0502020204030204" pitchFamily="34" charset="0"/>
                <a:ea typeface="+mn-ea"/>
                <a:cs typeface="+mn-cs"/>
              </a:rPr>
              <a:t>IMPACTS &amp;</a:t>
            </a:r>
          </a:p>
          <a:p>
            <a:pPr marL="0" marR="0" lvl="0" indent="0" algn="r" defTabSz="914377"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Calibri" panose="020F0502020204030204" pitchFamily="34" charset="0"/>
                <a:ea typeface="+mn-ea"/>
                <a:cs typeface="+mn-cs"/>
              </a:rPr>
              <a:t>OUTCOMES</a:t>
            </a:r>
            <a:endParaRPr kumimoji="0" lang="en-US" sz="18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Calibri" panose="020F0502020204030204" pitchFamily="34" charset="0"/>
              <a:ea typeface="+mn-ea"/>
              <a:cs typeface="+mn-cs"/>
            </a:endParaRPr>
          </a:p>
        </p:txBody>
      </p:sp>
      <p:sp>
        <p:nvSpPr>
          <p:cNvPr id="7" name="Right Arrow 11">
            <a:extLst>
              <a:ext uri="{FF2B5EF4-FFF2-40B4-BE49-F238E27FC236}">
                <a16:creationId xmlns:a16="http://schemas.microsoft.com/office/drawing/2014/main" id="{3CD20658-8C89-4696-9F8D-F7E8DF184849}"/>
              </a:ext>
            </a:extLst>
          </p:cNvPr>
          <p:cNvSpPr/>
          <p:nvPr/>
        </p:nvSpPr>
        <p:spPr>
          <a:xfrm>
            <a:off x="2958930" y="2811824"/>
            <a:ext cx="6058278" cy="365760"/>
          </a:xfrm>
          <a:prstGeom prst="rightArrow">
            <a:avLst/>
          </a:prstGeom>
          <a:solidFill>
            <a:srgbClr val="7A8FAA"/>
          </a:solidFill>
          <a:ln>
            <a:solidFill>
              <a:srgbClr val="5266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C000"/>
              </a:solidFill>
              <a:effectLst/>
              <a:uLnTx/>
              <a:uFillTx/>
              <a:latin typeface="Myriad Web Pro"/>
              <a:ea typeface="+mn-ea"/>
              <a:cs typeface="+mn-cs"/>
            </a:endParaRPr>
          </a:p>
        </p:txBody>
      </p:sp>
      <p:sp>
        <p:nvSpPr>
          <p:cNvPr id="8" name="Right Arrow 12">
            <a:extLst>
              <a:ext uri="{FF2B5EF4-FFF2-40B4-BE49-F238E27FC236}">
                <a16:creationId xmlns:a16="http://schemas.microsoft.com/office/drawing/2014/main" id="{FC194B17-6198-44AB-8477-F273BED95EA8}"/>
              </a:ext>
            </a:extLst>
          </p:cNvPr>
          <p:cNvSpPr/>
          <p:nvPr/>
        </p:nvSpPr>
        <p:spPr>
          <a:xfrm rot="10800000">
            <a:off x="2962764" y="4051102"/>
            <a:ext cx="6111941" cy="365760"/>
          </a:xfrm>
          <a:prstGeom prst="rightArrow">
            <a:avLst/>
          </a:prstGeom>
          <a:solidFill>
            <a:srgbClr val="7A8FAA"/>
          </a:solidFill>
          <a:ln>
            <a:solidFill>
              <a:srgbClr val="5266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C000"/>
              </a:solidFill>
              <a:effectLst/>
              <a:uLnTx/>
              <a:uFillTx/>
              <a:latin typeface="Myriad Web Pro"/>
              <a:ea typeface="+mn-ea"/>
              <a:cs typeface="+mn-cs"/>
            </a:endParaRPr>
          </a:p>
        </p:txBody>
      </p:sp>
      <p:sp>
        <p:nvSpPr>
          <p:cNvPr id="9" name="TextBox 8">
            <a:extLst>
              <a:ext uri="{FF2B5EF4-FFF2-40B4-BE49-F238E27FC236}">
                <a16:creationId xmlns:a16="http://schemas.microsoft.com/office/drawing/2014/main" id="{E9521B3C-F878-4A37-86C5-08CCF8FB8EBC}"/>
              </a:ext>
            </a:extLst>
          </p:cNvPr>
          <p:cNvSpPr txBox="1"/>
          <p:nvPr/>
        </p:nvSpPr>
        <p:spPr>
          <a:xfrm>
            <a:off x="1316071" y="2741120"/>
            <a:ext cx="1796279" cy="400110"/>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KNOWLEDGE</a:t>
            </a:r>
          </a:p>
        </p:txBody>
      </p:sp>
      <p:sp>
        <p:nvSpPr>
          <p:cNvPr id="10" name="TextBox 9">
            <a:extLst>
              <a:ext uri="{FF2B5EF4-FFF2-40B4-BE49-F238E27FC236}">
                <a16:creationId xmlns:a16="http://schemas.microsoft.com/office/drawing/2014/main" id="{DBE090CF-9CAA-4B66-9968-31DD463D5A41}"/>
              </a:ext>
            </a:extLst>
          </p:cNvPr>
          <p:cNvSpPr txBox="1"/>
          <p:nvPr/>
        </p:nvSpPr>
        <p:spPr>
          <a:xfrm>
            <a:off x="9445160" y="2693620"/>
            <a:ext cx="1184445" cy="400110"/>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ACTION</a:t>
            </a:r>
          </a:p>
        </p:txBody>
      </p:sp>
      <p:sp>
        <p:nvSpPr>
          <p:cNvPr id="11" name="TextBox 10">
            <a:extLst>
              <a:ext uri="{FF2B5EF4-FFF2-40B4-BE49-F238E27FC236}">
                <a16:creationId xmlns:a16="http://schemas.microsoft.com/office/drawing/2014/main" id="{DCFA8065-0BD9-4C8B-9B0E-EF0C543C04FC}"/>
              </a:ext>
            </a:extLst>
          </p:cNvPr>
          <p:cNvSpPr txBox="1"/>
          <p:nvPr/>
        </p:nvSpPr>
        <p:spPr>
          <a:xfrm>
            <a:off x="1176865" y="4039845"/>
            <a:ext cx="1882565" cy="400110"/>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INFORMATION</a:t>
            </a:r>
          </a:p>
        </p:txBody>
      </p:sp>
      <p:sp>
        <p:nvSpPr>
          <p:cNvPr id="12" name="TextBox 11">
            <a:extLst>
              <a:ext uri="{FF2B5EF4-FFF2-40B4-BE49-F238E27FC236}">
                <a16:creationId xmlns:a16="http://schemas.microsoft.com/office/drawing/2014/main" id="{3AEB7DB0-D231-4F3B-846C-616656FFBF98}"/>
              </a:ext>
            </a:extLst>
          </p:cNvPr>
          <p:cNvSpPr txBox="1"/>
          <p:nvPr/>
        </p:nvSpPr>
        <p:spPr>
          <a:xfrm>
            <a:off x="9539288" y="4197628"/>
            <a:ext cx="996189" cy="400110"/>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DATA</a:t>
            </a:r>
          </a:p>
        </p:txBody>
      </p:sp>
      <p:sp>
        <p:nvSpPr>
          <p:cNvPr id="13" name="Right Arrow 19">
            <a:extLst>
              <a:ext uri="{FF2B5EF4-FFF2-40B4-BE49-F238E27FC236}">
                <a16:creationId xmlns:a16="http://schemas.microsoft.com/office/drawing/2014/main" id="{0BBED0C7-AC10-4D71-9D9E-17BDD61C9797}"/>
              </a:ext>
            </a:extLst>
          </p:cNvPr>
          <p:cNvSpPr/>
          <p:nvPr/>
        </p:nvSpPr>
        <p:spPr>
          <a:xfrm rot="16200000">
            <a:off x="1649057" y="3425835"/>
            <a:ext cx="862263" cy="365760"/>
          </a:xfrm>
          <a:prstGeom prst="rightArrow">
            <a:avLst/>
          </a:prstGeom>
          <a:solidFill>
            <a:srgbClr val="7A8FAA"/>
          </a:solidFill>
          <a:ln>
            <a:solidFill>
              <a:srgbClr val="5266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C000"/>
              </a:solidFill>
              <a:effectLst/>
              <a:uLnTx/>
              <a:uFillTx/>
              <a:latin typeface="Myriad Web Pro"/>
              <a:ea typeface="+mn-ea"/>
              <a:cs typeface="+mn-cs"/>
            </a:endParaRPr>
          </a:p>
        </p:txBody>
      </p:sp>
      <p:sp>
        <p:nvSpPr>
          <p:cNvPr id="14" name="Right Arrow 20">
            <a:extLst>
              <a:ext uri="{FF2B5EF4-FFF2-40B4-BE49-F238E27FC236}">
                <a16:creationId xmlns:a16="http://schemas.microsoft.com/office/drawing/2014/main" id="{64E46F32-99F7-40BE-8D9A-3256A1F41B27}"/>
              </a:ext>
            </a:extLst>
          </p:cNvPr>
          <p:cNvSpPr/>
          <p:nvPr/>
        </p:nvSpPr>
        <p:spPr>
          <a:xfrm rot="5400000">
            <a:off x="9430949" y="3475931"/>
            <a:ext cx="1053255" cy="365760"/>
          </a:xfrm>
          <a:prstGeom prst="rightArrow">
            <a:avLst/>
          </a:prstGeom>
          <a:solidFill>
            <a:srgbClr val="7A8FAA"/>
          </a:solidFill>
          <a:ln>
            <a:solidFill>
              <a:srgbClr val="5266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C000"/>
              </a:solidFill>
              <a:effectLst/>
              <a:uLnTx/>
              <a:uFillTx/>
              <a:latin typeface="Myriad Web Pro"/>
              <a:ea typeface="+mn-ea"/>
              <a:cs typeface="+mn-cs"/>
            </a:endParaRPr>
          </a:p>
        </p:txBody>
      </p:sp>
      <p:cxnSp>
        <p:nvCxnSpPr>
          <p:cNvPr id="15" name="Straight Connector 14">
            <a:extLst>
              <a:ext uri="{FF2B5EF4-FFF2-40B4-BE49-F238E27FC236}">
                <a16:creationId xmlns:a16="http://schemas.microsoft.com/office/drawing/2014/main" id="{421A4D4B-EA00-4286-B052-DA6ECC915729}"/>
              </a:ext>
            </a:extLst>
          </p:cNvPr>
          <p:cNvCxnSpPr>
            <a:stCxn id="29" idx="2"/>
            <a:endCxn id="9" idx="0"/>
          </p:cNvCxnSpPr>
          <p:nvPr/>
        </p:nvCxnSpPr>
        <p:spPr>
          <a:xfrm>
            <a:off x="1559703" y="2520138"/>
            <a:ext cx="654508" cy="220982"/>
          </a:xfrm>
          <a:prstGeom prst="line">
            <a:avLst/>
          </a:prstGeom>
          <a:ln>
            <a:solidFill>
              <a:srgbClr val="526681"/>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C7D96C-8B6D-41D3-A748-E07655F278BD}"/>
              </a:ext>
            </a:extLst>
          </p:cNvPr>
          <p:cNvSpPr txBox="1"/>
          <p:nvPr/>
        </p:nvSpPr>
        <p:spPr>
          <a:xfrm>
            <a:off x="281871" y="5345660"/>
            <a:ext cx="1981199" cy="1200329"/>
          </a:xfrm>
          <a:prstGeom prst="rect">
            <a:avLst/>
          </a:prstGeom>
          <a:noFill/>
          <a:ln>
            <a:solidFill>
              <a:srgbClr val="526681"/>
            </a:solidFill>
          </a:ln>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207"/>
                </a:solidFill>
                <a:effectLst/>
                <a:uLnTx/>
                <a:uFillTx/>
                <a:latin typeface="Calibri" panose="020F0502020204030204" pitchFamily="34" charset="0"/>
                <a:ea typeface="+mn-ea"/>
                <a:cs typeface="+mn-cs"/>
              </a:rPr>
              <a:t>Data Science </a:t>
            </a: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Analytics</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Data Linkages</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Data Visualization</a:t>
            </a:r>
          </a:p>
        </p:txBody>
      </p:sp>
      <p:cxnSp>
        <p:nvCxnSpPr>
          <p:cNvPr id="17" name="Straight Connector 16">
            <a:extLst>
              <a:ext uri="{FF2B5EF4-FFF2-40B4-BE49-F238E27FC236}">
                <a16:creationId xmlns:a16="http://schemas.microsoft.com/office/drawing/2014/main" id="{305C4B07-81E8-4030-B684-0663CFC2598D}"/>
              </a:ext>
            </a:extLst>
          </p:cNvPr>
          <p:cNvCxnSpPr>
            <a:endCxn id="11" idx="2"/>
          </p:cNvCxnSpPr>
          <p:nvPr/>
        </p:nvCxnSpPr>
        <p:spPr>
          <a:xfrm flipV="1">
            <a:off x="1182723" y="4439955"/>
            <a:ext cx="935425" cy="905709"/>
          </a:xfrm>
          <a:prstGeom prst="line">
            <a:avLst/>
          </a:prstGeom>
          <a:ln>
            <a:solidFill>
              <a:srgbClr val="526681"/>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57C14D8D-AB6B-4763-B850-3492DEA00B95}"/>
              </a:ext>
            </a:extLst>
          </p:cNvPr>
          <p:cNvSpPr txBox="1"/>
          <p:nvPr/>
        </p:nvSpPr>
        <p:spPr>
          <a:xfrm>
            <a:off x="9158658" y="1097338"/>
            <a:ext cx="2732704" cy="1200329"/>
          </a:xfrm>
          <a:prstGeom prst="rect">
            <a:avLst/>
          </a:prstGeom>
          <a:noFill/>
          <a:ln>
            <a:solidFill>
              <a:srgbClr val="526681"/>
            </a:solidFill>
          </a:ln>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Point of Care</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Emergency Response</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Public Health Departments</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Community Services</a:t>
            </a:r>
          </a:p>
        </p:txBody>
      </p:sp>
      <p:cxnSp>
        <p:nvCxnSpPr>
          <p:cNvPr id="19" name="Straight Connector 18">
            <a:extLst>
              <a:ext uri="{FF2B5EF4-FFF2-40B4-BE49-F238E27FC236}">
                <a16:creationId xmlns:a16="http://schemas.microsoft.com/office/drawing/2014/main" id="{633CAC6B-E98E-463D-B195-DAE212887B54}"/>
              </a:ext>
            </a:extLst>
          </p:cNvPr>
          <p:cNvCxnSpPr>
            <a:cxnSpLocks/>
            <a:stCxn id="18" idx="2"/>
          </p:cNvCxnSpPr>
          <p:nvPr/>
        </p:nvCxnSpPr>
        <p:spPr>
          <a:xfrm flipH="1">
            <a:off x="10263464" y="2297667"/>
            <a:ext cx="261546" cy="514158"/>
          </a:xfrm>
          <a:prstGeom prst="line">
            <a:avLst/>
          </a:prstGeom>
          <a:ln>
            <a:solidFill>
              <a:srgbClr val="526681"/>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CA3990B4-6F0C-4BDB-9072-5237FD8B63CD}"/>
              </a:ext>
            </a:extLst>
          </p:cNvPr>
          <p:cNvSpPr txBox="1"/>
          <p:nvPr/>
        </p:nvSpPr>
        <p:spPr>
          <a:xfrm>
            <a:off x="9158659" y="5077284"/>
            <a:ext cx="2743699" cy="1477328"/>
          </a:xfrm>
          <a:prstGeom prst="rect">
            <a:avLst/>
          </a:prstGeom>
          <a:noFill/>
          <a:ln>
            <a:solidFill>
              <a:srgbClr val="526681"/>
            </a:solidFill>
          </a:ln>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EHRs</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Registries</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Public Health Info Systems</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Community Info Systems</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…many potential sources</a:t>
            </a:r>
          </a:p>
        </p:txBody>
      </p:sp>
      <p:cxnSp>
        <p:nvCxnSpPr>
          <p:cNvPr id="21" name="Straight Connector 20">
            <a:extLst>
              <a:ext uri="{FF2B5EF4-FFF2-40B4-BE49-F238E27FC236}">
                <a16:creationId xmlns:a16="http://schemas.microsoft.com/office/drawing/2014/main" id="{A74D58F7-5A33-4DCF-9708-CE0A077829A6}"/>
              </a:ext>
            </a:extLst>
          </p:cNvPr>
          <p:cNvCxnSpPr>
            <a:cxnSpLocks/>
            <a:stCxn id="20" idx="0"/>
            <a:endCxn id="12" idx="2"/>
          </p:cNvCxnSpPr>
          <p:nvPr/>
        </p:nvCxnSpPr>
        <p:spPr>
          <a:xfrm flipH="1" flipV="1">
            <a:off x="10037383" y="4597738"/>
            <a:ext cx="493126" cy="479546"/>
          </a:xfrm>
          <a:prstGeom prst="line">
            <a:avLst/>
          </a:prstGeom>
          <a:ln>
            <a:solidFill>
              <a:srgbClr val="526681"/>
            </a:solidFill>
          </a:ln>
        </p:spPr>
        <p:style>
          <a:lnRef idx="1">
            <a:schemeClr val="accent1"/>
          </a:lnRef>
          <a:fillRef idx="0">
            <a:schemeClr val="accent1"/>
          </a:fillRef>
          <a:effectRef idx="0">
            <a:schemeClr val="accent1"/>
          </a:effectRef>
          <a:fontRef idx="minor">
            <a:schemeClr val="tx1"/>
          </a:fontRef>
        </p:style>
      </p:cxnSp>
      <p:sp>
        <p:nvSpPr>
          <p:cNvPr id="22" name="Bent Arrow 3">
            <a:extLst>
              <a:ext uri="{FF2B5EF4-FFF2-40B4-BE49-F238E27FC236}">
                <a16:creationId xmlns:a16="http://schemas.microsoft.com/office/drawing/2014/main" id="{1E7B3EDF-FA7D-433F-B400-29CE0B61E8A7}"/>
              </a:ext>
            </a:extLst>
          </p:cNvPr>
          <p:cNvSpPr/>
          <p:nvPr/>
        </p:nvSpPr>
        <p:spPr>
          <a:xfrm rot="10800000">
            <a:off x="10567107" y="3785459"/>
            <a:ext cx="1059299" cy="886485"/>
          </a:xfrm>
          <a:prstGeom prst="bentArrow">
            <a:avLst>
              <a:gd name="adj1" fmla="val 21597"/>
              <a:gd name="adj2" fmla="val 20020"/>
              <a:gd name="adj3" fmla="val 25000"/>
              <a:gd name="adj4" fmla="val 43750"/>
            </a:avLst>
          </a:prstGeom>
          <a:solidFill>
            <a:srgbClr val="7A8FAA"/>
          </a:solidFill>
          <a:ln>
            <a:solidFill>
              <a:srgbClr val="5C70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F56DC"/>
              </a:solidFill>
              <a:effectLst/>
              <a:uLnTx/>
              <a:uFillTx/>
              <a:latin typeface="Myriad Web Pro"/>
              <a:ea typeface="+mn-ea"/>
              <a:cs typeface="+mn-cs"/>
            </a:endParaRPr>
          </a:p>
        </p:txBody>
      </p:sp>
      <p:grpSp>
        <p:nvGrpSpPr>
          <p:cNvPr id="23" name="Group 22">
            <a:extLst>
              <a:ext uri="{FF2B5EF4-FFF2-40B4-BE49-F238E27FC236}">
                <a16:creationId xmlns:a16="http://schemas.microsoft.com/office/drawing/2014/main" id="{1881EA47-52C5-4B67-9E54-9520729CBFB4}"/>
              </a:ext>
            </a:extLst>
          </p:cNvPr>
          <p:cNvGrpSpPr/>
          <p:nvPr/>
        </p:nvGrpSpPr>
        <p:grpSpPr>
          <a:xfrm>
            <a:off x="3059430" y="948263"/>
            <a:ext cx="5766821" cy="1668996"/>
            <a:chOff x="3136547" y="786151"/>
            <a:chExt cx="5766821" cy="1668996"/>
          </a:xfrm>
          <a:solidFill>
            <a:schemeClr val="bg2">
              <a:lumMod val="85000"/>
            </a:schemeClr>
          </a:solidFill>
        </p:grpSpPr>
        <p:sp>
          <p:nvSpPr>
            <p:cNvPr id="24" name="Right Arrow 6">
              <a:extLst>
                <a:ext uri="{FF2B5EF4-FFF2-40B4-BE49-F238E27FC236}">
                  <a16:creationId xmlns:a16="http://schemas.microsoft.com/office/drawing/2014/main" id="{BA711628-039D-436E-BDB7-94C98BE4CC6B}"/>
                </a:ext>
              </a:extLst>
            </p:cNvPr>
            <p:cNvSpPr/>
            <p:nvPr/>
          </p:nvSpPr>
          <p:spPr>
            <a:xfrm>
              <a:off x="3136547" y="786151"/>
              <a:ext cx="5766821" cy="1668996"/>
            </a:xfrm>
            <a:prstGeom prst="rightArrow">
              <a:avLst/>
            </a:prstGeom>
            <a:grpFill/>
            <a:ln>
              <a:solidFill>
                <a:srgbClr val="7A8F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C000"/>
                </a:solidFill>
                <a:effectLst/>
                <a:uLnTx/>
                <a:uFillTx/>
                <a:latin typeface="Myriad Web Pro"/>
                <a:ea typeface="+mn-ea"/>
                <a:cs typeface="+mn-cs"/>
              </a:endParaRPr>
            </a:p>
          </p:txBody>
        </p:sp>
        <p:sp>
          <p:nvSpPr>
            <p:cNvPr id="25" name="TextBox 24">
              <a:extLst>
                <a:ext uri="{FF2B5EF4-FFF2-40B4-BE49-F238E27FC236}">
                  <a16:creationId xmlns:a16="http://schemas.microsoft.com/office/drawing/2014/main" id="{30D7746E-3289-422A-BC69-ED581F0A01E7}"/>
                </a:ext>
              </a:extLst>
            </p:cNvPr>
            <p:cNvSpPr txBox="1"/>
            <p:nvPr/>
          </p:nvSpPr>
          <p:spPr>
            <a:xfrm>
              <a:off x="3297010" y="1366114"/>
              <a:ext cx="4749710" cy="461665"/>
            </a:xfrm>
            <a:prstGeom prst="rect">
              <a:avLst/>
            </a:prstGeom>
            <a:grpFill/>
            <a:ln>
              <a:solidFill>
                <a:srgbClr val="7A8FAA"/>
              </a:solidFill>
            </a:ln>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Calibri" panose="020F0502020204030204" pitchFamily="34" charset="0"/>
                  <a:ea typeface="+mn-ea"/>
                  <a:cs typeface="+mn-cs"/>
                </a:rPr>
                <a:t>Delivering actionable knowledge</a:t>
              </a:r>
            </a:p>
          </p:txBody>
        </p:sp>
      </p:grpSp>
      <p:grpSp>
        <p:nvGrpSpPr>
          <p:cNvPr id="26" name="Group 25">
            <a:extLst>
              <a:ext uri="{FF2B5EF4-FFF2-40B4-BE49-F238E27FC236}">
                <a16:creationId xmlns:a16="http://schemas.microsoft.com/office/drawing/2014/main" id="{3AC980A2-FDA7-445A-84D6-BF0F8596A131}"/>
              </a:ext>
            </a:extLst>
          </p:cNvPr>
          <p:cNvGrpSpPr/>
          <p:nvPr/>
        </p:nvGrpSpPr>
        <p:grpSpPr>
          <a:xfrm>
            <a:off x="3086414" y="4545248"/>
            <a:ext cx="5766821" cy="1668996"/>
            <a:chOff x="3163531" y="4383135"/>
            <a:chExt cx="5766821" cy="1668996"/>
          </a:xfrm>
          <a:solidFill>
            <a:schemeClr val="bg2">
              <a:lumMod val="85000"/>
            </a:schemeClr>
          </a:solidFill>
        </p:grpSpPr>
        <p:sp>
          <p:nvSpPr>
            <p:cNvPr id="27" name="Right Arrow 28">
              <a:extLst>
                <a:ext uri="{FF2B5EF4-FFF2-40B4-BE49-F238E27FC236}">
                  <a16:creationId xmlns:a16="http://schemas.microsoft.com/office/drawing/2014/main" id="{90E914F4-DFC7-4A84-B43A-D12B67C6C724}"/>
                </a:ext>
              </a:extLst>
            </p:cNvPr>
            <p:cNvSpPr/>
            <p:nvPr/>
          </p:nvSpPr>
          <p:spPr>
            <a:xfrm rot="10800000">
              <a:off x="3163531" y="4383135"/>
              <a:ext cx="5766821" cy="1668996"/>
            </a:xfrm>
            <a:prstGeom prst="rightArrow">
              <a:avLst/>
            </a:prstGeom>
            <a:grpFill/>
            <a:ln>
              <a:solidFill>
                <a:srgbClr val="7A8F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C000"/>
                </a:solidFill>
                <a:effectLst/>
                <a:uLnTx/>
                <a:uFillTx/>
                <a:latin typeface="Myriad Web Pro"/>
                <a:ea typeface="+mn-ea"/>
                <a:cs typeface="+mn-cs"/>
              </a:endParaRPr>
            </a:p>
          </p:txBody>
        </p:sp>
        <p:sp>
          <p:nvSpPr>
            <p:cNvPr id="28" name="TextBox 27">
              <a:extLst>
                <a:ext uri="{FF2B5EF4-FFF2-40B4-BE49-F238E27FC236}">
                  <a16:creationId xmlns:a16="http://schemas.microsoft.com/office/drawing/2014/main" id="{5DA940D5-D536-4386-8F1E-5EC4493ED898}"/>
                </a:ext>
              </a:extLst>
            </p:cNvPr>
            <p:cNvSpPr txBox="1"/>
            <p:nvPr/>
          </p:nvSpPr>
          <p:spPr>
            <a:xfrm>
              <a:off x="3986832" y="4986800"/>
              <a:ext cx="4749710" cy="461665"/>
            </a:xfrm>
            <a:prstGeom prst="rect">
              <a:avLst/>
            </a:prstGeom>
            <a:grpFill/>
            <a:ln>
              <a:solidFill>
                <a:srgbClr val="7A8FAA"/>
              </a:solidFill>
            </a:ln>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Calibri" panose="020F0502020204030204" pitchFamily="34" charset="0"/>
                  <a:ea typeface="+mn-ea"/>
                  <a:cs typeface="+mn-cs"/>
                </a:rPr>
                <a:t>Analyzing data to advance evidence  </a:t>
              </a:r>
            </a:p>
          </p:txBody>
        </p:sp>
      </p:grpSp>
      <p:sp>
        <p:nvSpPr>
          <p:cNvPr id="29" name="TextBox 28">
            <a:extLst>
              <a:ext uri="{FF2B5EF4-FFF2-40B4-BE49-F238E27FC236}">
                <a16:creationId xmlns:a16="http://schemas.microsoft.com/office/drawing/2014/main" id="{0546DD7B-AD79-457A-B1DF-CCAA14FA07ED}"/>
              </a:ext>
            </a:extLst>
          </p:cNvPr>
          <p:cNvSpPr txBox="1"/>
          <p:nvPr/>
        </p:nvSpPr>
        <p:spPr>
          <a:xfrm>
            <a:off x="281871" y="1042810"/>
            <a:ext cx="2555663" cy="1477328"/>
          </a:xfrm>
          <a:prstGeom prst="rect">
            <a:avLst/>
          </a:prstGeom>
          <a:noFill/>
          <a:ln>
            <a:solidFill>
              <a:srgbClr val="526681"/>
            </a:solidFill>
          </a:ln>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Guidelines</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Recommendations</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Guidance</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Public Health Policies or </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Mandates</a:t>
            </a:r>
          </a:p>
        </p:txBody>
      </p:sp>
      <p:sp>
        <p:nvSpPr>
          <p:cNvPr id="30" name="TextBox 29">
            <a:extLst>
              <a:ext uri="{FF2B5EF4-FFF2-40B4-BE49-F238E27FC236}">
                <a16:creationId xmlns:a16="http://schemas.microsoft.com/office/drawing/2014/main" id="{516F7ECB-E81B-4A7C-8E66-843B3F361EBA}"/>
              </a:ext>
            </a:extLst>
          </p:cNvPr>
          <p:cNvSpPr txBox="1"/>
          <p:nvPr/>
        </p:nvSpPr>
        <p:spPr>
          <a:xfrm>
            <a:off x="109212" y="3003217"/>
            <a:ext cx="1766881" cy="1200329"/>
          </a:xfrm>
          <a:prstGeom prst="rect">
            <a:avLst/>
          </a:prstGeom>
          <a:noFill/>
          <a:ln>
            <a:noFill/>
          </a:ln>
        </p:spPr>
        <p:txBody>
          <a:bodyPr wrap="square" rtlCol="0" anchor="ctr">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Calibri" panose="020F0502020204030204" pitchFamily="34" charset="0"/>
                <a:ea typeface="+mn-ea"/>
                <a:cs typeface="+mn-cs"/>
              </a:rPr>
              <a:t>UPDATING</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Calibri" panose="020F0502020204030204" pitchFamily="34" charset="0"/>
                <a:ea typeface="+mn-ea"/>
                <a:cs typeface="+mn-cs"/>
              </a:rPr>
              <a:t>SCIENTIFIC</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Calibri" panose="020F0502020204030204" pitchFamily="34" charset="0"/>
                <a:ea typeface="+mn-ea"/>
                <a:cs typeface="+mn-cs"/>
              </a:rPr>
              <a:t>EVIDENCE</a:t>
            </a:r>
          </a:p>
        </p:txBody>
      </p:sp>
      <p:sp>
        <p:nvSpPr>
          <p:cNvPr id="32" name="Rectangle 31">
            <a:extLst>
              <a:ext uri="{FF2B5EF4-FFF2-40B4-BE49-F238E27FC236}">
                <a16:creationId xmlns:a16="http://schemas.microsoft.com/office/drawing/2014/main" id="{4735BBD2-6FEC-4BFA-8DBC-6AB981B18770}"/>
              </a:ext>
            </a:extLst>
          </p:cNvPr>
          <p:cNvSpPr/>
          <p:nvPr/>
        </p:nvSpPr>
        <p:spPr>
          <a:xfrm>
            <a:off x="9043879" y="1001490"/>
            <a:ext cx="2983196" cy="5724644"/>
          </a:xfrm>
          <a:prstGeom prst="rect">
            <a:avLst/>
          </a:prstGeom>
          <a:noFill/>
          <a:ln>
            <a:solidFill>
              <a:srgbClr val="7A8F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3" name="Rectangle 32">
            <a:extLst>
              <a:ext uri="{FF2B5EF4-FFF2-40B4-BE49-F238E27FC236}">
                <a16:creationId xmlns:a16="http://schemas.microsoft.com/office/drawing/2014/main" id="{03A79A6C-48AA-4D7B-A9EC-E281D48C1534}"/>
              </a:ext>
            </a:extLst>
          </p:cNvPr>
          <p:cNvSpPr/>
          <p:nvPr/>
        </p:nvSpPr>
        <p:spPr>
          <a:xfrm>
            <a:off x="179951" y="942702"/>
            <a:ext cx="2787944" cy="5783432"/>
          </a:xfrm>
          <a:prstGeom prst="rect">
            <a:avLst/>
          </a:prstGeom>
          <a:noFill/>
          <a:ln>
            <a:solidFill>
              <a:srgbClr val="7A8F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34" name="Group 33">
            <a:extLst>
              <a:ext uri="{FF2B5EF4-FFF2-40B4-BE49-F238E27FC236}">
                <a16:creationId xmlns:a16="http://schemas.microsoft.com/office/drawing/2014/main" id="{5C51F93A-A2A5-4566-AF1C-96CB1C7688B7}"/>
              </a:ext>
            </a:extLst>
          </p:cNvPr>
          <p:cNvGrpSpPr/>
          <p:nvPr/>
        </p:nvGrpSpPr>
        <p:grpSpPr>
          <a:xfrm>
            <a:off x="3580656" y="3197128"/>
            <a:ext cx="4987572" cy="920291"/>
            <a:chOff x="3775830" y="3147363"/>
            <a:chExt cx="4987572" cy="920291"/>
          </a:xfrm>
        </p:grpSpPr>
        <p:pic>
          <p:nvPicPr>
            <p:cNvPr id="35" name="Picture 34">
              <a:extLst>
                <a:ext uri="{FF2B5EF4-FFF2-40B4-BE49-F238E27FC236}">
                  <a16:creationId xmlns:a16="http://schemas.microsoft.com/office/drawing/2014/main" id="{50CB9714-87AD-47DD-90E0-BBB5FF4E215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75830" y="3147363"/>
              <a:ext cx="920291" cy="920291"/>
            </a:xfrm>
            <a:prstGeom prst="rect">
              <a:avLst/>
            </a:prstGeom>
          </p:spPr>
        </p:pic>
        <p:sp>
          <p:nvSpPr>
            <p:cNvPr id="36" name="TextBox 35">
              <a:extLst>
                <a:ext uri="{FF2B5EF4-FFF2-40B4-BE49-F238E27FC236}">
                  <a16:creationId xmlns:a16="http://schemas.microsoft.com/office/drawing/2014/main" id="{C8299EA8-9ADF-46A5-A4AF-9FCB7116033F}"/>
                </a:ext>
              </a:extLst>
            </p:cNvPr>
            <p:cNvSpPr txBox="1"/>
            <p:nvPr/>
          </p:nvSpPr>
          <p:spPr>
            <a:xfrm>
              <a:off x="4615543" y="3261984"/>
              <a:ext cx="4147859"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526681"/>
                  </a:solidFill>
                  <a:effectLst/>
                  <a:uLnTx/>
                  <a:uFillTx/>
                  <a:latin typeface="Calibri" panose="020F0502020204030204"/>
                  <a:ea typeface="+mn-ea"/>
                  <a:cs typeface="+mn-cs"/>
                </a:rPr>
                <a:t>Fast Healthcare Interoperability Resources (FHIR®)</a:t>
              </a:r>
            </a:p>
          </p:txBody>
        </p:sp>
      </p:grpSp>
      <p:sp>
        <p:nvSpPr>
          <p:cNvPr id="3" name="Rectangle 2">
            <a:extLst>
              <a:ext uri="{FF2B5EF4-FFF2-40B4-BE49-F238E27FC236}">
                <a16:creationId xmlns:a16="http://schemas.microsoft.com/office/drawing/2014/main" id="{063D0961-D820-4F0C-803B-5ED174044465}"/>
              </a:ext>
            </a:extLst>
          </p:cNvPr>
          <p:cNvSpPr/>
          <p:nvPr/>
        </p:nvSpPr>
        <p:spPr>
          <a:xfrm>
            <a:off x="9017208" y="1001490"/>
            <a:ext cx="3009867" cy="5765964"/>
          </a:xfrm>
          <a:prstGeom prst="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19521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750" fill="hold"/>
                                        <p:tgtEl>
                                          <p:spTgt spid="23"/>
                                        </p:tgtEl>
                                        <p:attrNameLst>
                                          <p:attrName>ppt_x</p:attrName>
                                        </p:attrNameLst>
                                      </p:cBhvr>
                                      <p:tavLst>
                                        <p:tav tm="0">
                                          <p:val>
                                            <p:strVal val="0-#ppt_w/2"/>
                                          </p:val>
                                        </p:tav>
                                        <p:tav tm="100000">
                                          <p:val>
                                            <p:strVal val="#ppt_x"/>
                                          </p:val>
                                        </p:tav>
                                      </p:tavLst>
                                    </p:anim>
                                    <p:anim calcmode="lin" valueType="num">
                                      <p:cBhvr additive="base">
                                        <p:cTn id="8" dur="75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500"/>
                                        <p:tgtEl>
                                          <p:spTgt spid="22"/>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nodeType="click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750" fill="hold"/>
                                        <p:tgtEl>
                                          <p:spTgt spid="26"/>
                                        </p:tgtEl>
                                        <p:attrNameLst>
                                          <p:attrName>ppt_x</p:attrName>
                                        </p:attrNameLst>
                                      </p:cBhvr>
                                      <p:tavLst>
                                        <p:tav tm="0">
                                          <p:val>
                                            <p:strVal val="1+#ppt_w/2"/>
                                          </p:val>
                                        </p:tav>
                                        <p:tav tm="100000">
                                          <p:val>
                                            <p:strVal val="#ppt_x"/>
                                          </p:val>
                                        </p:tav>
                                      </p:tavLst>
                                    </p:anim>
                                    <p:anim calcmode="lin" valueType="num">
                                      <p:cBhvr additive="base">
                                        <p:cTn id="25" dur="750" fill="hold"/>
                                        <p:tgtEl>
                                          <p:spTgt spid="26"/>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500"/>
                                        <p:tgtEl>
                                          <p:spTgt spid="30"/>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500"/>
                                        <p:tgtEl>
                                          <p:spTgt spid="5"/>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34"/>
                                        </p:tgtEl>
                                        <p:attrNameLst>
                                          <p:attrName>style.visibility</p:attrName>
                                        </p:attrNameLst>
                                      </p:cBhvr>
                                      <p:to>
                                        <p:strVal val="visible"/>
                                      </p:to>
                                    </p:set>
                                  </p:childTnLst>
                                </p:cTn>
                              </p:par>
                              <p:par>
                                <p:cTn id="38" presetID="10" presetClass="entr" presetSubtype="0" fill="hold" grpId="0" nodeType="with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500"/>
                                        <p:tgtEl>
                                          <p:spTgt spid="32"/>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fade">
                                      <p:cBhvr>
                                        <p:cTn id="43" dur="500"/>
                                        <p:tgtEl>
                                          <p:spTgt spid="33"/>
                                        </p:tgtEl>
                                      </p:cBhvr>
                                    </p:animEffec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22" grpId="0" animBg="1"/>
      <p:bldP spid="30" grpId="0"/>
      <p:bldP spid="32" grpId="0" animBg="1"/>
      <p:bldP spid="33" grpId="0" animBg="1"/>
      <p:bldP spid="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27EA99-5457-439A-921B-60F3605020C2}"/>
              </a:ext>
            </a:extLst>
          </p:cNvPr>
          <p:cNvSpPr>
            <a:spLocks noGrp="1"/>
          </p:cNvSpPr>
          <p:nvPr>
            <p:ph type="title"/>
          </p:nvPr>
        </p:nvSpPr>
        <p:spPr/>
        <p:txBody>
          <a:bodyPr>
            <a:normAutofit/>
          </a:bodyPr>
          <a:lstStyle/>
          <a:p>
            <a:pPr>
              <a:lnSpc>
                <a:spcPct val="90000"/>
              </a:lnSpc>
            </a:pPr>
            <a:r>
              <a:rPr lang="en-US" sz="3600" dirty="0">
                <a:solidFill>
                  <a:srgbClr val="0070C0"/>
                </a:solidFill>
                <a:latin typeface="+mn-lt"/>
              </a:rPr>
              <a:t>Technical Expert Panel (TEP): </a:t>
            </a:r>
            <a:br>
              <a:rPr lang="en-US" sz="3600" dirty="0">
                <a:solidFill>
                  <a:srgbClr val="0070C0"/>
                </a:solidFill>
                <a:latin typeface="+mn-lt"/>
              </a:rPr>
            </a:br>
            <a:r>
              <a:rPr lang="en-US" sz="3600" dirty="0">
                <a:solidFill>
                  <a:srgbClr val="0070C0"/>
                </a:solidFill>
                <a:latin typeface="+mn-lt"/>
              </a:rPr>
              <a:t>Participating Partner Groups</a:t>
            </a:r>
          </a:p>
        </p:txBody>
      </p:sp>
      <p:sp>
        <p:nvSpPr>
          <p:cNvPr id="4" name="Content Placeholder 3">
            <a:extLst>
              <a:ext uri="{FF2B5EF4-FFF2-40B4-BE49-F238E27FC236}">
                <a16:creationId xmlns:a16="http://schemas.microsoft.com/office/drawing/2014/main" id="{6E07D274-8532-4D20-A986-CB1ADCDC1DA7}"/>
              </a:ext>
            </a:extLst>
          </p:cNvPr>
          <p:cNvSpPr>
            <a:spLocks noGrp="1"/>
          </p:cNvSpPr>
          <p:nvPr>
            <p:ph idx="1"/>
          </p:nvPr>
        </p:nvSpPr>
        <p:spPr>
          <a:xfrm>
            <a:off x="609600" y="1786813"/>
            <a:ext cx="5172892" cy="4191000"/>
          </a:xfrm>
        </p:spPr>
        <p:txBody>
          <a:bodyPr>
            <a:normAutofit fontScale="85000" lnSpcReduction="20000"/>
          </a:bodyPr>
          <a:lstStyle/>
          <a:p>
            <a:pPr>
              <a:lnSpc>
                <a:spcPct val="120000"/>
              </a:lnSpc>
            </a:pPr>
            <a:r>
              <a:rPr lang="en-US" b="0" dirty="0">
                <a:solidFill>
                  <a:srgbClr val="1A2028"/>
                </a:solidFill>
              </a:rPr>
              <a:t>Federal Partners</a:t>
            </a:r>
          </a:p>
          <a:p>
            <a:pPr>
              <a:lnSpc>
                <a:spcPct val="120000"/>
              </a:lnSpc>
            </a:pPr>
            <a:r>
              <a:rPr lang="en-US" b="0" dirty="0">
                <a:solidFill>
                  <a:srgbClr val="1A2028"/>
                </a:solidFill>
              </a:rPr>
              <a:t>Health IT developers </a:t>
            </a:r>
          </a:p>
          <a:p>
            <a:pPr>
              <a:lnSpc>
                <a:spcPct val="120000"/>
              </a:lnSpc>
            </a:pPr>
            <a:r>
              <a:rPr lang="en-US" b="0" dirty="0">
                <a:solidFill>
                  <a:srgbClr val="1A2028"/>
                </a:solidFill>
              </a:rPr>
              <a:t>Clinicians/ Healthcare Organizations</a:t>
            </a:r>
          </a:p>
          <a:p>
            <a:pPr>
              <a:lnSpc>
                <a:spcPct val="120000"/>
              </a:lnSpc>
            </a:pPr>
            <a:r>
              <a:rPr lang="en-US" b="0" dirty="0">
                <a:solidFill>
                  <a:srgbClr val="1A2028"/>
                </a:solidFill>
              </a:rPr>
              <a:t>Medical Societies</a:t>
            </a:r>
          </a:p>
          <a:p>
            <a:pPr>
              <a:lnSpc>
                <a:spcPct val="120000"/>
              </a:lnSpc>
            </a:pPr>
            <a:r>
              <a:rPr lang="en-US" b="0" dirty="0">
                <a:solidFill>
                  <a:srgbClr val="1A2028"/>
                </a:solidFill>
              </a:rPr>
              <a:t>Public Health Organizations</a:t>
            </a:r>
          </a:p>
          <a:p>
            <a:pPr>
              <a:lnSpc>
                <a:spcPct val="120000"/>
              </a:lnSpc>
            </a:pPr>
            <a:r>
              <a:rPr lang="en-US" b="0" dirty="0">
                <a:solidFill>
                  <a:srgbClr val="1A2028"/>
                </a:solidFill>
              </a:rPr>
              <a:t>Evaluation experts</a:t>
            </a:r>
          </a:p>
          <a:p>
            <a:pPr>
              <a:lnSpc>
                <a:spcPct val="120000"/>
              </a:lnSpc>
            </a:pPr>
            <a:r>
              <a:rPr lang="en-US" b="0" dirty="0">
                <a:solidFill>
                  <a:srgbClr val="1A2028"/>
                </a:solidFill>
              </a:rPr>
              <a:t>Laboratory Professional Groups</a:t>
            </a:r>
          </a:p>
        </p:txBody>
      </p:sp>
      <p:sp>
        <p:nvSpPr>
          <p:cNvPr id="5" name="Content Placeholder 4">
            <a:extLst>
              <a:ext uri="{FF2B5EF4-FFF2-40B4-BE49-F238E27FC236}">
                <a16:creationId xmlns:a16="http://schemas.microsoft.com/office/drawing/2014/main" id="{CD14749F-0DA4-46A2-86CC-037092056CA4}"/>
              </a:ext>
            </a:extLst>
          </p:cNvPr>
          <p:cNvSpPr>
            <a:spLocks noGrp="1"/>
          </p:cNvSpPr>
          <p:nvPr>
            <p:ph idx="10"/>
          </p:nvPr>
        </p:nvSpPr>
        <p:spPr>
          <a:xfrm>
            <a:off x="6409508" y="1786813"/>
            <a:ext cx="5172892" cy="4191000"/>
          </a:xfrm>
        </p:spPr>
        <p:txBody>
          <a:bodyPr>
            <a:normAutofit/>
          </a:bodyPr>
          <a:lstStyle/>
          <a:p>
            <a:r>
              <a:rPr lang="en-US" sz="2800" b="0" dirty="0">
                <a:solidFill>
                  <a:srgbClr val="1A2028"/>
                </a:solidFill>
              </a:rPr>
              <a:t>Standards experts</a:t>
            </a:r>
          </a:p>
          <a:p>
            <a:r>
              <a:rPr lang="en-US" sz="2800" b="0" dirty="0">
                <a:solidFill>
                  <a:srgbClr val="1A2028"/>
                </a:solidFill>
              </a:rPr>
              <a:t>Clinical decision support developers</a:t>
            </a:r>
          </a:p>
          <a:p>
            <a:r>
              <a:rPr lang="en-US" sz="2800" b="0" dirty="0">
                <a:solidFill>
                  <a:srgbClr val="1A2028"/>
                </a:solidFill>
              </a:rPr>
              <a:t>Clinical quality measure developers</a:t>
            </a:r>
          </a:p>
          <a:p>
            <a:r>
              <a:rPr lang="en-US" sz="2800" b="0" dirty="0">
                <a:solidFill>
                  <a:srgbClr val="1A2028"/>
                </a:solidFill>
              </a:rPr>
              <a:t>Policy or technical support for implementation</a:t>
            </a:r>
          </a:p>
        </p:txBody>
      </p:sp>
    </p:spTree>
    <p:extLst>
      <p:ext uri="{BB962C8B-B14F-4D97-AF65-F5344CB8AC3E}">
        <p14:creationId xmlns:p14="http://schemas.microsoft.com/office/powerpoint/2010/main" val="2388761493"/>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ounded Rectangle 27"/>
          <p:cNvSpPr/>
          <p:nvPr/>
        </p:nvSpPr>
        <p:spPr>
          <a:xfrm>
            <a:off x="3365236" y="2100099"/>
            <a:ext cx="7718611" cy="1501944"/>
          </a:xfrm>
          <a:prstGeom prst="roundRect">
            <a:avLst>
              <a:gd name="adj" fmla="val 5830"/>
            </a:avLst>
          </a:prstGeom>
          <a:solidFill>
            <a:schemeClr val="bg2">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2060"/>
                </a:solidFill>
                <a:effectLst/>
                <a:uLnTx/>
                <a:uFillTx/>
                <a:latin typeface="Calibri" panose="020F0502020204030204"/>
                <a:ea typeface="+mn-ea"/>
                <a:cs typeface="+mn-cs"/>
              </a:rPr>
              <a:t>Agile Development: Iterative Design-Build-Test Cycles (test case: Hepatitis C)</a:t>
            </a:r>
          </a:p>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002060"/>
              </a:solidFill>
              <a:effectLst/>
              <a:uLnTx/>
              <a:uFillTx/>
              <a:latin typeface="Calibri" panose="020F0502020204030204"/>
              <a:ea typeface="+mn-ea"/>
              <a:cs typeface="+mn-cs"/>
            </a:endParaRPr>
          </a:p>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002060"/>
              </a:solidFill>
              <a:effectLst/>
              <a:uLnTx/>
              <a:uFillTx/>
              <a:latin typeface="Calibri" panose="020F0502020204030204"/>
              <a:ea typeface="+mn-ea"/>
              <a:cs typeface="+mn-cs"/>
            </a:endParaRPr>
          </a:p>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002060"/>
              </a:solidFill>
              <a:effectLst/>
              <a:uLnTx/>
              <a:uFillTx/>
              <a:latin typeface="Calibri" panose="020F0502020204030204"/>
              <a:ea typeface="+mn-ea"/>
              <a:cs typeface="+mn-cs"/>
            </a:endParaRPr>
          </a:p>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2" name="Rectangle 1"/>
          <p:cNvSpPr/>
          <p:nvPr/>
        </p:nvSpPr>
        <p:spPr>
          <a:xfrm>
            <a:off x="117057" y="232572"/>
            <a:ext cx="10954355" cy="5737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Technical Expert Panel:</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rPr>
              <a:t>End Users, Data Recipients, Stakeholders – Including representatives of additional use cases</a:t>
            </a:r>
          </a:p>
        </p:txBody>
      </p:sp>
      <p:sp>
        <p:nvSpPr>
          <p:cNvPr id="8" name="Rounded Rectangle 7"/>
          <p:cNvSpPr/>
          <p:nvPr/>
        </p:nvSpPr>
        <p:spPr>
          <a:xfrm>
            <a:off x="117059" y="1472569"/>
            <a:ext cx="3128165" cy="555812"/>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Fully Modeled Use Cases</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alibri" panose="020F0502020204030204"/>
                <a:ea typeface="+mn-ea"/>
                <a:cs typeface="+mn-cs"/>
              </a:rPr>
              <a:t>Hepatitis C, Cancer, Healthcare Surveys</a:t>
            </a:r>
          </a:p>
        </p:txBody>
      </p:sp>
      <p:sp>
        <p:nvSpPr>
          <p:cNvPr id="9" name="Rounded Rectangle 8"/>
          <p:cNvSpPr/>
          <p:nvPr/>
        </p:nvSpPr>
        <p:spPr>
          <a:xfrm>
            <a:off x="117059" y="2100098"/>
            <a:ext cx="3128165" cy="555812"/>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Technological Strategies</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alibri" panose="020F0502020204030204"/>
                <a:ea typeface="+mn-ea"/>
                <a:cs typeface="+mn-cs"/>
              </a:rPr>
              <a:t>To develop scalable and extensible application</a:t>
            </a:r>
          </a:p>
        </p:txBody>
      </p:sp>
      <p:sp>
        <p:nvSpPr>
          <p:cNvPr id="10" name="Rounded Rectangle 9"/>
          <p:cNvSpPr/>
          <p:nvPr/>
        </p:nvSpPr>
        <p:spPr>
          <a:xfrm>
            <a:off x="117058" y="1472569"/>
            <a:ext cx="3248177" cy="555812"/>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Fully Modeled Use Cases</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rPr>
              <a:t>Hepatitis C, Cancer, Healthcare Surveys</a:t>
            </a:r>
          </a:p>
        </p:txBody>
      </p:sp>
      <p:sp>
        <p:nvSpPr>
          <p:cNvPr id="11" name="Rounded Rectangle 10"/>
          <p:cNvSpPr/>
          <p:nvPr/>
        </p:nvSpPr>
        <p:spPr>
          <a:xfrm>
            <a:off x="117056" y="2100098"/>
            <a:ext cx="3248179" cy="555812"/>
          </a:xfrm>
          <a:prstGeom prst="roundRect">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Technological Strategies</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rPr>
              <a:t>To develop scalable and extensible architecture</a:t>
            </a:r>
          </a:p>
        </p:txBody>
      </p:sp>
      <p:grpSp>
        <p:nvGrpSpPr>
          <p:cNvPr id="4" name="Group 3"/>
          <p:cNvGrpSpPr/>
          <p:nvPr/>
        </p:nvGrpSpPr>
        <p:grpSpPr>
          <a:xfrm>
            <a:off x="3352801" y="1472569"/>
            <a:ext cx="7718611" cy="555812"/>
            <a:chOff x="3352800" y="1815468"/>
            <a:chExt cx="7718611" cy="555812"/>
          </a:xfrm>
        </p:grpSpPr>
        <p:sp>
          <p:nvSpPr>
            <p:cNvPr id="12" name="Rounded Rectangle 11"/>
            <p:cNvSpPr/>
            <p:nvPr/>
          </p:nvSpPr>
          <p:spPr>
            <a:xfrm>
              <a:off x="3352800" y="1815468"/>
              <a:ext cx="7718611" cy="555812"/>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Implementation Guides</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rPr>
                <a:t>For general use and for each use case</a:t>
              </a:r>
            </a:p>
          </p:txBody>
        </p:sp>
        <p:sp>
          <p:nvSpPr>
            <p:cNvPr id="74" name="Flowchart: Multidocument 73"/>
            <p:cNvSpPr/>
            <p:nvPr/>
          </p:nvSpPr>
          <p:spPr>
            <a:xfrm>
              <a:off x="3917575" y="1903773"/>
              <a:ext cx="636495" cy="358588"/>
            </a:xfrm>
            <a:prstGeom prst="flowChartMultidocumen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75" name="Flowchart: Process 74"/>
          <p:cNvSpPr/>
          <p:nvPr/>
        </p:nvSpPr>
        <p:spPr>
          <a:xfrm>
            <a:off x="4056761" y="6057770"/>
            <a:ext cx="7012344" cy="335866"/>
          </a:xfrm>
          <a:prstGeom prst="flowChartProcess">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Measure and Evaluate</a:t>
            </a:r>
          </a:p>
        </p:txBody>
      </p:sp>
      <p:sp>
        <p:nvSpPr>
          <p:cNvPr id="77" name="Rounded Rectangle 76"/>
          <p:cNvSpPr/>
          <p:nvPr/>
        </p:nvSpPr>
        <p:spPr>
          <a:xfrm rot="16200000">
            <a:off x="8535620" y="2826506"/>
            <a:ext cx="6177425" cy="989557"/>
          </a:xfrm>
          <a:prstGeom prst="roundRect">
            <a:avLst>
              <a:gd name="adj" fmla="val 9335"/>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PRODUCTS:  </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Reference Architecture, Reference Implementation</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(Open Source Software) &amp;  Balloted Implementation Guides, Roadmap for Scalability and Sustainability</a:t>
            </a:r>
          </a:p>
        </p:txBody>
      </p:sp>
      <p:sp>
        <p:nvSpPr>
          <p:cNvPr id="66" name="Rectangle 65"/>
          <p:cNvSpPr/>
          <p:nvPr/>
        </p:nvSpPr>
        <p:spPr>
          <a:xfrm>
            <a:off x="126144" y="852571"/>
            <a:ext cx="10954355" cy="573741"/>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Foundation of standards supported by health IT certification (CCDS/USCDI, APIs, FHIR)</a:t>
            </a:r>
            <a:endParaRPr kumimoji="0" lang="en-US" sz="1051"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20" name="Group 19"/>
          <p:cNvGrpSpPr/>
          <p:nvPr/>
        </p:nvGrpSpPr>
        <p:grpSpPr>
          <a:xfrm>
            <a:off x="270060" y="3673762"/>
            <a:ext cx="3845465" cy="2334703"/>
            <a:chOff x="631512" y="3584623"/>
            <a:chExt cx="3631499" cy="2334702"/>
          </a:xfrm>
        </p:grpSpPr>
        <p:pic>
          <p:nvPicPr>
            <p:cNvPr id="56" name="Picture 5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7195" y="3760869"/>
              <a:ext cx="360965" cy="362813"/>
            </a:xfrm>
            <a:prstGeom prst="rect">
              <a:avLst/>
            </a:prstGeom>
          </p:spPr>
        </p:pic>
        <p:sp>
          <p:nvSpPr>
            <p:cNvPr id="57" name="TextBox 56"/>
            <p:cNvSpPr txBox="1"/>
            <p:nvPr/>
          </p:nvSpPr>
          <p:spPr>
            <a:xfrm>
              <a:off x="1151580" y="3786539"/>
              <a:ext cx="1041300" cy="338554"/>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Software</a:t>
              </a:r>
            </a:p>
          </p:txBody>
        </p:sp>
        <p:sp>
          <p:nvSpPr>
            <p:cNvPr id="58" name="TextBox 57"/>
            <p:cNvSpPr txBox="1"/>
            <p:nvPr/>
          </p:nvSpPr>
          <p:spPr>
            <a:xfrm>
              <a:off x="1184218" y="4202586"/>
              <a:ext cx="1921904" cy="338554"/>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Clinical organization</a:t>
              </a:r>
            </a:p>
          </p:txBody>
        </p:sp>
        <p:sp>
          <p:nvSpPr>
            <p:cNvPr id="59" name="TextBox 58"/>
            <p:cNvSpPr txBox="1"/>
            <p:nvPr/>
          </p:nvSpPr>
          <p:spPr>
            <a:xfrm>
              <a:off x="1182229" y="4620973"/>
              <a:ext cx="1438465" cy="338554"/>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EHR platform</a:t>
              </a:r>
            </a:p>
          </p:txBody>
        </p:sp>
        <p:grpSp>
          <p:nvGrpSpPr>
            <p:cNvPr id="72" name="Group 71"/>
            <p:cNvGrpSpPr/>
            <p:nvPr/>
          </p:nvGrpSpPr>
          <p:grpSpPr>
            <a:xfrm>
              <a:off x="839510" y="4209488"/>
              <a:ext cx="312072" cy="291609"/>
              <a:chOff x="162559" y="5670817"/>
              <a:chExt cx="313670" cy="291609"/>
            </a:xfrm>
          </p:grpSpPr>
          <p:sp>
            <p:nvSpPr>
              <p:cNvPr id="60" name="Rectangle 59"/>
              <p:cNvSpPr/>
              <p:nvPr/>
            </p:nvSpPr>
            <p:spPr>
              <a:xfrm>
                <a:off x="162559" y="5670817"/>
                <a:ext cx="313670" cy="291609"/>
              </a:xfrm>
              <a:prstGeom prst="rect">
                <a:avLst/>
              </a:prstGeom>
              <a:solidFill>
                <a:schemeClr val="bg2">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1" name="Cross 60"/>
              <p:cNvSpPr/>
              <p:nvPr/>
            </p:nvSpPr>
            <p:spPr>
              <a:xfrm>
                <a:off x="231572" y="5733834"/>
                <a:ext cx="201952" cy="177501"/>
              </a:xfrm>
              <a:prstGeom prst="plus">
                <a:avLst>
                  <a:gd name="adj" fmla="val 3690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62" name="Flowchart: Magnetic Disk 61"/>
            <p:cNvSpPr/>
            <p:nvPr/>
          </p:nvSpPr>
          <p:spPr>
            <a:xfrm>
              <a:off x="863022" y="4657723"/>
              <a:ext cx="288560" cy="295835"/>
            </a:xfrm>
            <a:prstGeom prst="flowChartMagneticDisk">
              <a:avLst/>
            </a:prstGeom>
            <a:solidFill>
              <a:schemeClr val="bg2">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Rectangle 2"/>
            <p:cNvSpPr/>
            <p:nvPr/>
          </p:nvSpPr>
          <p:spPr>
            <a:xfrm>
              <a:off x="631512" y="3584623"/>
              <a:ext cx="3631499" cy="233470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Flowchart: Connector 4"/>
            <p:cNvSpPr/>
            <p:nvPr/>
          </p:nvSpPr>
          <p:spPr>
            <a:xfrm>
              <a:off x="863623" y="5107134"/>
              <a:ext cx="287959" cy="259240"/>
            </a:xfrm>
            <a:prstGeom prst="flowChartConnec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8" name="TextBox 67"/>
            <p:cNvSpPr txBox="1"/>
            <p:nvPr/>
          </p:nvSpPr>
          <p:spPr>
            <a:xfrm>
              <a:off x="1184994" y="5034677"/>
              <a:ext cx="3022522" cy="830997"/>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Other testing partners (e.g., public health departments, registries, health IT developers, etc.)</a:t>
              </a:r>
            </a:p>
          </p:txBody>
        </p:sp>
      </p:grpSp>
      <p:grpSp>
        <p:nvGrpSpPr>
          <p:cNvPr id="6" name="Group 5"/>
          <p:cNvGrpSpPr/>
          <p:nvPr/>
        </p:nvGrpSpPr>
        <p:grpSpPr>
          <a:xfrm>
            <a:off x="4184185" y="3659710"/>
            <a:ext cx="6895407" cy="2348753"/>
            <a:chOff x="4418814" y="3570572"/>
            <a:chExt cx="6660776" cy="2348753"/>
          </a:xfrm>
        </p:grpSpPr>
        <p:sp>
          <p:nvSpPr>
            <p:cNvPr id="30" name="Rectangle 29"/>
            <p:cNvSpPr/>
            <p:nvPr/>
          </p:nvSpPr>
          <p:spPr>
            <a:xfrm>
              <a:off x="4418814" y="3570572"/>
              <a:ext cx="6660776" cy="2348753"/>
            </a:xfrm>
            <a:prstGeom prst="rect">
              <a:avLst/>
            </a:prstGeom>
            <a:solidFill>
              <a:schemeClr val="bg2">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National Test Collaborative</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Including a variety of clinical organizations and their EHR platforms</a:t>
              </a:r>
            </a:p>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31" name="Flowchart: Magnetic Disk 30"/>
            <p:cNvSpPr/>
            <p:nvPr/>
          </p:nvSpPr>
          <p:spPr>
            <a:xfrm>
              <a:off x="5133824" y="4531937"/>
              <a:ext cx="527701" cy="627529"/>
            </a:xfrm>
            <a:prstGeom prst="flowChartMagneticDisk">
              <a:avLst/>
            </a:prstGeom>
            <a:solidFill>
              <a:schemeClr val="bg2">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2" name="Rectangle 31"/>
            <p:cNvSpPr/>
            <p:nvPr/>
          </p:nvSpPr>
          <p:spPr>
            <a:xfrm>
              <a:off x="4486899" y="4531937"/>
              <a:ext cx="570700" cy="618564"/>
            </a:xfrm>
            <a:prstGeom prst="rect">
              <a:avLst/>
            </a:prstGeom>
            <a:solidFill>
              <a:schemeClr val="bg2">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4" name="Cross 33"/>
            <p:cNvSpPr/>
            <p:nvPr/>
          </p:nvSpPr>
          <p:spPr>
            <a:xfrm>
              <a:off x="4588531" y="4657444"/>
              <a:ext cx="367437" cy="376518"/>
            </a:xfrm>
            <a:prstGeom prst="plus">
              <a:avLst>
                <a:gd name="adj" fmla="val 3690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5" name="Flowchart: Magnetic Disk 34"/>
            <p:cNvSpPr/>
            <p:nvPr/>
          </p:nvSpPr>
          <p:spPr>
            <a:xfrm>
              <a:off x="5856315" y="5354553"/>
              <a:ext cx="345937" cy="439270"/>
            </a:xfrm>
            <a:prstGeom prst="flowChartMagneticDisk">
              <a:avLst/>
            </a:prstGeom>
            <a:solidFill>
              <a:srgbClr val="33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Rectangle 35"/>
            <p:cNvSpPr/>
            <p:nvPr/>
          </p:nvSpPr>
          <p:spPr>
            <a:xfrm>
              <a:off x="5404838" y="5360828"/>
              <a:ext cx="374125" cy="432995"/>
            </a:xfrm>
            <a:prstGeom prst="rect">
              <a:avLst/>
            </a:prstGeom>
            <a:solidFill>
              <a:srgbClr val="33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Cross 36"/>
            <p:cNvSpPr/>
            <p:nvPr/>
          </p:nvSpPr>
          <p:spPr>
            <a:xfrm>
              <a:off x="5478628" y="5457653"/>
              <a:ext cx="240875" cy="263562"/>
            </a:xfrm>
            <a:prstGeom prst="plus">
              <a:avLst>
                <a:gd name="adj" fmla="val 3690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8" name="Flowchart: Magnetic Disk 37"/>
            <p:cNvSpPr/>
            <p:nvPr/>
          </p:nvSpPr>
          <p:spPr>
            <a:xfrm>
              <a:off x="6943207" y="4455999"/>
              <a:ext cx="664298" cy="862693"/>
            </a:xfrm>
            <a:prstGeom prst="flowChartMagneticDisk">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9" name="Rectangle 38"/>
            <p:cNvSpPr/>
            <p:nvPr/>
          </p:nvSpPr>
          <p:spPr>
            <a:xfrm>
              <a:off x="6150462" y="4468324"/>
              <a:ext cx="718427" cy="850368"/>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0" name="Cross 39"/>
            <p:cNvSpPr/>
            <p:nvPr/>
          </p:nvSpPr>
          <p:spPr>
            <a:xfrm>
              <a:off x="6306816" y="4710870"/>
              <a:ext cx="367437" cy="376518"/>
            </a:xfrm>
            <a:prstGeom prst="plus">
              <a:avLst>
                <a:gd name="adj" fmla="val 3690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1" name="Flowchart: Magnetic Disk 40"/>
            <p:cNvSpPr/>
            <p:nvPr/>
          </p:nvSpPr>
          <p:spPr>
            <a:xfrm>
              <a:off x="7103361" y="5551773"/>
              <a:ext cx="252931" cy="295835"/>
            </a:xfrm>
            <a:prstGeom prst="flowChartMagneticDisk">
              <a:avLst/>
            </a:prstGeom>
            <a:solidFill>
              <a:srgbClr val="9933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2" name="Rectangle 41"/>
            <p:cNvSpPr/>
            <p:nvPr/>
          </p:nvSpPr>
          <p:spPr>
            <a:xfrm>
              <a:off x="6773059" y="5555999"/>
              <a:ext cx="273541" cy="291609"/>
            </a:xfrm>
            <a:prstGeom prst="rect">
              <a:avLst/>
            </a:prstGeom>
            <a:solidFill>
              <a:srgbClr val="9933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3" name="Cross 42"/>
            <p:cNvSpPr/>
            <p:nvPr/>
          </p:nvSpPr>
          <p:spPr>
            <a:xfrm>
              <a:off x="6833243" y="5619016"/>
              <a:ext cx="176115" cy="177501"/>
            </a:xfrm>
            <a:prstGeom prst="plus">
              <a:avLst>
                <a:gd name="adj" fmla="val 3690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4" name="Flowchart: Magnetic Disk 43"/>
            <p:cNvSpPr/>
            <p:nvPr/>
          </p:nvSpPr>
          <p:spPr>
            <a:xfrm>
              <a:off x="8461112" y="4514571"/>
              <a:ext cx="355710" cy="432084"/>
            </a:xfrm>
            <a:prstGeom prst="flowChartMagneticDisk">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5" name="Rectangle 44"/>
            <p:cNvSpPr/>
            <p:nvPr/>
          </p:nvSpPr>
          <p:spPr>
            <a:xfrm>
              <a:off x="7986181" y="4520744"/>
              <a:ext cx="384694" cy="425911"/>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6" name="Cross 45"/>
            <p:cNvSpPr/>
            <p:nvPr/>
          </p:nvSpPr>
          <p:spPr>
            <a:xfrm>
              <a:off x="8054688" y="4598120"/>
              <a:ext cx="247681" cy="259251"/>
            </a:xfrm>
            <a:prstGeom prst="plus">
              <a:avLst>
                <a:gd name="adj" fmla="val 3690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7" name="Flowchart: Magnetic Disk 46"/>
            <p:cNvSpPr/>
            <p:nvPr/>
          </p:nvSpPr>
          <p:spPr>
            <a:xfrm>
              <a:off x="10559221" y="5316899"/>
              <a:ext cx="406524" cy="502022"/>
            </a:xfrm>
            <a:prstGeom prst="flowChartMagneticDisk">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8" name="Rectangle 47"/>
            <p:cNvSpPr/>
            <p:nvPr/>
          </p:nvSpPr>
          <p:spPr>
            <a:xfrm>
              <a:off x="10034276" y="5334827"/>
              <a:ext cx="439649" cy="494850"/>
            </a:xfrm>
            <a:prstGeom prst="rect">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9" name="Cross 48"/>
            <p:cNvSpPr/>
            <p:nvPr/>
          </p:nvSpPr>
          <p:spPr>
            <a:xfrm>
              <a:off x="10127534" y="5437033"/>
              <a:ext cx="283062" cy="301214"/>
            </a:xfrm>
            <a:prstGeom prst="plus">
              <a:avLst>
                <a:gd name="adj" fmla="val 3690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0" name="Flowchart: Magnetic Disk 49"/>
            <p:cNvSpPr/>
            <p:nvPr/>
          </p:nvSpPr>
          <p:spPr>
            <a:xfrm>
              <a:off x="8466976" y="5211113"/>
              <a:ext cx="527701" cy="627529"/>
            </a:xfrm>
            <a:prstGeom prst="flowChartMagneticDisk">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1" name="Rectangle 50"/>
            <p:cNvSpPr/>
            <p:nvPr/>
          </p:nvSpPr>
          <p:spPr>
            <a:xfrm>
              <a:off x="7820052" y="5211113"/>
              <a:ext cx="570700" cy="618564"/>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2" name="Cross 51"/>
            <p:cNvSpPr/>
            <p:nvPr/>
          </p:nvSpPr>
          <p:spPr>
            <a:xfrm>
              <a:off x="7921683" y="5336620"/>
              <a:ext cx="367437" cy="376518"/>
            </a:xfrm>
            <a:prstGeom prst="plus">
              <a:avLst>
                <a:gd name="adj" fmla="val 3690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3" name="Flowchart: Magnetic Disk 52"/>
            <p:cNvSpPr/>
            <p:nvPr/>
          </p:nvSpPr>
          <p:spPr>
            <a:xfrm>
              <a:off x="9805505" y="4350504"/>
              <a:ext cx="652787" cy="842681"/>
            </a:xfrm>
            <a:prstGeom prst="flowChartMagneticDisk">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4" name="Rectangle 53"/>
            <p:cNvSpPr/>
            <p:nvPr/>
          </p:nvSpPr>
          <p:spPr>
            <a:xfrm>
              <a:off x="9023506" y="4350504"/>
              <a:ext cx="705978" cy="830642"/>
            </a:xfrm>
            <a:prstGeom prst="rect">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5" name="Cross 54"/>
            <p:cNvSpPr/>
            <p:nvPr/>
          </p:nvSpPr>
          <p:spPr>
            <a:xfrm>
              <a:off x="9176388" y="4513020"/>
              <a:ext cx="454534" cy="505609"/>
            </a:xfrm>
            <a:prstGeom prst="plus">
              <a:avLst>
                <a:gd name="adj" fmla="val 3690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9" name="Flowchart: Connector 68"/>
            <p:cNvSpPr/>
            <p:nvPr/>
          </p:nvSpPr>
          <p:spPr>
            <a:xfrm>
              <a:off x="4571693" y="5341255"/>
              <a:ext cx="287959" cy="259240"/>
            </a:xfrm>
            <a:prstGeom prst="flowChartConnector">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3" name="Flowchart: Connector 72"/>
            <p:cNvSpPr/>
            <p:nvPr/>
          </p:nvSpPr>
          <p:spPr>
            <a:xfrm>
              <a:off x="9087690" y="5230453"/>
              <a:ext cx="423404" cy="336200"/>
            </a:xfrm>
            <a:prstGeom prst="flowChartConnector">
              <a:avLst/>
            </a:prstGeom>
            <a:solidFill>
              <a:srgbClr val="5B9BD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6" name="Flowchart: Connector 75"/>
            <p:cNvSpPr/>
            <p:nvPr/>
          </p:nvSpPr>
          <p:spPr>
            <a:xfrm>
              <a:off x="10651731" y="4260364"/>
              <a:ext cx="337587" cy="327470"/>
            </a:xfrm>
            <a:prstGeom prst="flowChartConnector">
              <a:avLst/>
            </a:prstGeom>
            <a:solidFill>
              <a:srgbClr val="4F6AC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0" name="Flowchart: Connector 79"/>
            <p:cNvSpPr/>
            <p:nvPr/>
          </p:nvSpPr>
          <p:spPr>
            <a:xfrm>
              <a:off x="4922303" y="5468095"/>
              <a:ext cx="404823" cy="361582"/>
            </a:xfrm>
            <a:prstGeom prst="flowChartConnector">
              <a:avLst/>
            </a:prstGeom>
            <a:solidFill>
              <a:srgbClr val="25B1A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1" name="Flowchart: Connector 80"/>
            <p:cNvSpPr/>
            <p:nvPr/>
          </p:nvSpPr>
          <p:spPr>
            <a:xfrm>
              <a:off x="7692225" y="4708841"/>
              <a:ext cx="182910" cy="182624"/>
            </a:xfrm>
            <a:prstGeom prst="flowChartConnector">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2" name="Flowchart: Connector 81"/>
            <p:cNvSpPr/>
            <p:nvPr/>
          </p:nvSpPr>
          <p:spPr>
            <a:xfrm>
              <a:off x="6289939" y="5438299"/>
              <a:ext cx="397824" cy="372269"/>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3" name="Flowchart: Connector 82"/>
            <p:cNvSpPr/>
            <p:nvPr/>
          </p:nvSpPr>
          <p:spPr>
            <a:xfrm>
              <a:off x="9165914" y="5624320"/>
              <a:ext cx="262697" cy="241354"/>
            </a:xfrm>
            <a:prstGeom prst="flowChartConnector">
              <a:avLst/>
            </a:prstGeom>
            <a:solidFill>
              <a:srgbClr val="66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4" name="Flowchart: Connector 83"/>
            <p:cNvSpPr/>
            <p:nvPr/>
          </p:nvSpPr>
          <p:spPr>
            <a:xfrm>
              <a:off x="9532207" y="5411634"/>
              <a:ext cx="481482" cy="454039"/>
            </a:xfrm>
            <a:prstGeom prst="flowChartConnector">
              <a:avLst/>
            </a:prstGeom>
            <a:solidFill>
              <a:srgbClr val="00C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5" name="Flowchart: Connector 84"/>
            <p:cNvSpPr/>
            <p:nvPr/>
          </p:nvSpPr>
          <p:spPr>
            <a:xfrm>
              <a:off x="5763429" y="4802826"/>
              <a:ext cx="299206" cy="287657"/>
            </a:xfrm>
            <a:prstGeom prst="flowChartConnector">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6" name="Flowchart: Connector 85"/>
            <p:cNvSpPr/>
            <p:nvPr/>
          </p:nvSpPr>
          <p:spPr>
            <a:xfrm>
              <a:off x="7430377" y="5341635"/>
              <a:ext cx="299206" cy="287657"/>
            </a:xfrm>
            <a:prstGeom prst="flowChartConnector">
              <a:avLst/>
            </a:prstGeom>
            <a:solidFill>
              <a:srgbClr val="00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7" name="Flowchart: Connector 86"/>
            <p:cNvSpPr/>
            <p:nvPr/>
          </p:nvSpPr>
          <p:spPr>
            <a:xfrm>
              <a:off x="10571706" y="4695212"/>
              <a:ext cx="201803" cy="164621"/>
            </a:xfrm>
            <a:prstGeom prst="flowChartConnector">
              <a:avLst/>
            </a:prstGeom>
            <a:solidFill>
              <a:srgbClr val="6600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8" name="Flowchart: Connector 87"/>
            <p:cNvSpPr/>
            <p:nvPr/>
          </p:nvSpPr>
          <p:spPr>
            <a:xfrm>
              <a:off x="5661526" y="4249461"/>
              <a:ext cx="428074" cy="401089"/>
            </a:xfrm>
            <a:prstGeom prst="flowChartConnector">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9" name="Flowchart: Connector 88"/>
            <p:cNvSpPr/>
            <p:nvPr/>
          </p:nvSpPr>
          <p:spPr>
            <a:xfrm>
              <a:off x="10651731" y="4953558"/>
              <a:ext cx="314391" cy="257555"/>
            </a:xfrm>
            <a:prstGeom prst="flowChartConnector">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71" name="Group 70"/>
          <p:cNvGrpSpPr/>
          <p:nvPr/>
        </p:nvGrpSpPr>
        <p:grpSpPr>
          <a:xfrm>
            <a:off x="3579163" y="2467413"/>
            <a:ext cx="7319679" cy="1281955"/>
            <a:chOff x="3769661" y="1434352"/>
            <a:chExt cx="7319678" cy="1281955"/>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69661" y="1434353"/>
              <a:ext cx="793375" cy="793375"/>
            </a:xfrm>
            <a:prstGeom prst="rect">
              <a:avLst/>
            </a:prstGeom>
          </p:spPr>
        </p:pic>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01990" y="1434353"/>
              <a:ext cx="793375" cy="793375"/>
            </a:xfrm>
            <a:prstGeom prst="rect">
              <a:avLst/>
            </a:prstGeom>
          </p:spPr>
        </p:pic>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34319" y="1434353"/>
              <a:ext cx="793375" cy="793375"/>
            </a:xfrm>
            <a:prstGeom prst="rect">
              <a:avLst/>
            </a:prstGeom>
          </p:spPr>
        </p:pic>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66648" y="1434353"/>
              <a:ext cx="793375" cy="793375"/>
            </a:xfrm>
            <a:prstGeom prst="rect">
              <a:avLst/>
            </a:prstGeom>
          </p:spPr>
        </p:pic>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98977" y="1434353"/>
              <a:ext cx="793375" cy="793375"/>
            </a:xfrm>
            <a:prstGeom prst="rect">
              <a:avLst/>
            </a:prstGeom>
          </p:spPr>
        </p:pic>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31306" y="1434352"/>
              <a:ext cx="793375" cy="793375"/>
            </a:xfrm>
            <a:prstGeom prst="rect">
              <a:avLst/>
            </a:prstGeom>
          </p:spPr>
        </p:pic>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63635" y="1434352"/>
              <a:ext cx="793375" cy="793375"/>
            </a:xfrm>
            <a:prstGeom prst="rect">
              <a:avLst/>
            </a:prstGeom>
          </p:spPr>
        </p:pic>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95964" y="1434352"/>
              <a:ext cx="793375" cy="793375"/>
            </a:xfrm>
            <a:prstGeom prst="rect">
              <a:avLst/>
            </a:prstGeom>
          </p:spPr>
        </p:pic>
        <p:sp>
          <p:nvSpPr>
            <p:cNvPr id="21" name="Curved Up Arrow 20"/>
            <p:cNvSpPr/>
            <p:nvPr/>
          </p:nvSpPr>
          <p:spPr>
            <a:xfrm>
              <a:off x="4294095" y="2227727"/>
              <a:ext cx="804582" cy="479615"/>
            </a:xfrm>
            <a:prstGeom prst="curvedUpArrow">
              <a:avLst>
                <a:gd name="adj1" fmla="val 25000"/>
                <a:gd name="adj2" fmla="val 83878"/>
                <a:gd name="adj3" fmla="val 43692"/>
              </a:avLst>
            </a:prstGeom>
            <a:solidFill>
              <a:srgbClr val="526681"/>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 name="Curved Up Arrow 21"/>
            <p:cNvSpPr/>
            <p:nvPr/>
          </p:nvSpPr>
          <p:spPr>
            <a:xfrm>
              <a:off x="5232028" y="2227727"/>
              <a:ext cx="804582" cy="479615"/>
            </a:xfrm>
            <a:prstGeom prst="curvedUpArrow">
              <a:avLst>
                <a:gd name="adj1" fmla="val 25000"/>
                <a:gd name="adj2" fmla="val 83878"/>
                <a:gd name="adj3" fmla="val 43692"/>
              </a:avLst>
            </a:prstGeom>
            <a:solidFill>
              <a:srgbClr val="526681"/>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3" name="Curved Up Arrow 22"/>
            <p:cNvSpPr/>
            <p:nvPr/>
          </p:nvSpPr>
          <p:spPr>
            <a:xfrm>
              <a:off x="6169960" y="2227727"/>
              <a:ext cx="804582" cy="479615"/>
            </a:xfrm>
            <a:prstGeom prst="curvedUpArrow">
              <a:avLst>
                <a:gd name="adj1" fmla="val 25000"/>
                <a:gd name="adj2" fmla="val 83878"/>
                <a:gd name="adj3" fmla="val 43692"/>
              </a:avLst>
            </a:prstGeom>
            <a:solidFill>
              <a:srgbClr val="526681"/>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4" name="Curved Up Arrow 23"/>
            <p:cNvSpPr/>
            <p:nvPr/>
          </p:nvSpPr>
          <p:spPr>
            <a:xfrm>
              <a:off x="7107892" y="2236692"/>
              <a:ext cx="804582" cy="479615"/>
            </a:xfrm>
            <a:prstGeom prst="curvedUpArrow">
              <a:avLst>
                <a:gd name="adj1" fmla="val 25000"/>
                <a:gd name="adj2" fmla="val 83878"/>
                <a:gd name="adj3" fmla="val 43692"/>
              </a:avLst>
            </a:prstGeom>
            <a:solidFill>
              <a:srgbClr val="526681"/>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5" name="Curved Up Arrow 24"/>
            <p:cNvSpPr/>
            <p:nvPr/>
          </p:nvSpPr>
          <p:spPr>
            <a:xfrm>
              <a:off x="8045824" y="2227726"/>
              <a:ext cx="804582" cy="479615"/>
            </a:xfrm>
            <a:prstGeom prst="curvedUpArrow">
              <a:avLst>
                <a:gd name="adj1" fmla="val 25000"/>
                <a:gd name="adj2" fmla="val 83878"/>
                <a:gd name="adj3" fmla="val 43692"/>
              </a:avLst>
            </a:prstGeom>
            <a:solidFill>
              <a:srgbClr val="526681"/>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6" name="Curved Up Arrow 25"/>
            <p:cNvSpPr/>
            <p:nvPr/>
          </p:nvSpPr>
          <p:spPr>
            <a:xfrm>
              <a:off x="8983756" y="2236692"/>
              <a:ext cx="804582" cy="479615"/>
            </a:xfrm>
            <a:prstGeom prst="curvedUpArrow">
              <a:avLst>
                <a:gd name="adj1" fmla="val 25000"/>
                <a:gd name="adj2" fmla="val 83878"/>
                <a:gd name="adj3" fmla="val 43692"/>
              </a:avLst>
            </a:prstGeom>
            <a:solidFill>
              <a:srgbClr val="526681"/>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7" name="Curved Up Arrow 26"/>
            <p:cNvSpPr/>
            <p:nvPr/>
          </p:nvSpPr>
          <p:spPr>
            <a:xfrm>
              <a:off x="9921688" y="2227726"/>
              <a:ext cx="804582" cy="479615"/>
            </a:xfrm>
            <a:prstGeom prst="curvedUpArrow">
              <a:avLst>
                <a:gd name="adj1" fmla="val 25000"/>
                <a:gd name="adj2" fmla="val 83878"/>
                <a:gd name="adj3" fmla="val 43692"/>
              </a:avLst>
            </a:prstGeom>
            <a:solidFill>
              <a:srgbClr val="526681"/>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90" name="Flowchart: Process 89"/>
          <p:cNvSpPr/>
          <p:nvPr/>
        </p:nvSpPr>
        <p:spPr>
          <a:xfrm>
            <a:off x="924561" y="6057769"/>
            <a:ext cx="3132199" cy="335867"/>
          </a:xfrm>
          <a:prstGeom prst="flowChartProcess">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Evaluation Planning</a:t>
            </a:r>
          </a:p>
        </p:txBody>
      </p:sp>
      <p:sp>
        <p:nvSpPr>
          <p:cNvPr id="63" name="TextBox 62"/>
          <p:cNvSpPr txBox="1"/>
          <p:nvPr/>
        </p:nvSpPr>
        <p:spPr>
          <a:xfrm>
            <a:off x="120957" y="2679741"/>
            <a:ext cx="3215267" cy="830997"/>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CCDS: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Core Clinical Data Set</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USCDI: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US Core Data for Interoperability</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APIs: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Application Programming Interfaces</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FHIR: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Fast Healthcare Interoperability Resources</a:t>
            </a:r>
          </a:p>
        </p:txBody>
      </p:sp>
    </p:spTree>
    <p:extLst>
      <p:ext uri="{BB962C8B-B14F-4D97-AF65-F5344CB8AC3E}">
        <p14:creationId xmlns:p14="http://schemas.microsoft.com/office/powerpoint/2010/main" val="70868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7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90"/>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 grpId="0" animBg="1"/>
      <p:bldP spid="8" grpId="0" animBg="1"/>
      <p:bldP spid="9" grpId="0" animBg="1"/>
      <p:bldP spid="10" grpId="0" animBg="1"/>
      <p:bldP spid="11" grpId="0" animBg="1"/>
      <p:bldP spid="75" grpId="0" animBg="1"/>
      <p:bldP spid="66" grpId="0" animBg="1"/>
      <p:bldP spid="90" grpId="0" animBg="1"/>
      <p:bldP spid="6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2AE09-D211-47F3-83F4-79957C741174}"/>
              </a:ext>
            </a:extLst>
          </p:cNvPr>
          <p:cNvSpPr>
            <a:spLocks noGrp="1"/>
          </p:cNvSpPr>
          <p:nvPr>
            <p:ph type="title"/>
          </p:nvPr>
        </p:nvSpPr>
        <p:spPr>
          <a:xfrm>
            <a:off x="838200" y="142561"/>
            <a:ext cx="10515600" cy="1385451"/>
          </a:xfrm>
        </p:spPr>
        <p:txBody>
          <a:bodyPr>
            <a:normAutofit/>
          </a:bodyPr>
          <a:lstStyle/>
          <a:p>
            <a:r>
              <a:rPr lang="en-US" sz="4000" dirty="0">
                <a:solidFill>
                  <a:srgbClr val="00606B"/>
                </a:solidFill>
              </a:rPr>
              <a:t>Relationship among Different IG Types and Basic FHIR Capabilities</a:t>
            </a:r>
          </a:p>
        </p:txBody>
      </p:sp>
      <p:pic>
        <p:nvPicPr>
          <p:cNvPr id="4" name="Picture 3" descr="Multiple boxes with arrows between them showing the relationship of different types of implementation guides and FHIR capabilities">
            <a:extLst>
              <a:ext uri="{FF2B5EF4-FFF2-40B4-BE49-F238E27FC236}">
                <a16:creationId xmlns:a16="http://schemas.microsoft.com/office/drawing/2014/main" id="{FA170035-C9FC-422D-8C8D-5470E152EB9F}"/>
              </a:ext>
            </a:extLst>
          </p:cNvPr>
          <p:cNvPicPr>
            <a:picLocks noChangeAspect="1"/>
          </p:cNvPicPr>
          <p:nvPr/>
        </p:nvPicPr>
        <p:blipFill rotWithShape="1">
          <a:blip r:embed="rId2"/>
          <a:srcRect t="648"/>
          <a:stretch/>
        </p:blipFill>
        <p:spPr>
          <a:xfrm>
            <a:off x="1219801" y="1401090"/>
            <a:ext cx="9752397" cy="5456910"/>
          </a:xfrm>
          <a:prstGeom prst="rect">
            <a:avLst/>
          </a:prstGeom>
        </p:spPr>
      </p:pic>
      <p:sp>
        <p:nvSpPr>
          <p:cNvPr id="5" name="TextBox 4">
            <a:extLst>
              <a:ext uri="{FF2B5EF4-FFF2-40B4-BE49-F238E27FC236}">
                <a16:creationId xmlns:a16="http://schemas.microsoft.com/office/drawing/2014/main" id="{64B560C1-51A2-479C-92DE-F1CBA9976303}"/>
              </a:ext>
            </a:extLst>
          </p:cNvPr>
          <p:cNvSpPr txBox="1"/>
          <p:nvPr/>
        </p:nvSpPr>
        <p:spPr>
          <a:xfrm>
            <a:off x="7612380" y="1093313"/>
            <a:ext cx="4579620" cy="307777"/>
          </a:xfrm>
          <a:prstGeom prst="rect">
            <a:avLst/>
          </a:prstGeom>
          <a:noFill/>
        </p:spPr>
        <p:txBody>
          <a:bodyPr wrap="square">
            <a:spAutoFit/>
          </a:bodyPr>
          <a:lstStyle/>
          <a:p>
            <a:r>
              <a:rPr lang="en-US" sz="1400" dirty="0">
                <a:hlinkClick r:id="rId3"/>
              </a:rPr>
              <a:t>http://hl7.org/fhir/us/medmorph/2022Jan/background.html</a:t>
            </a:r>
            <a:r>
              <a:rPr lang="en-US" sz="1400" dirty="0"/>
              <a:t> </a:t>
            </a:r>
          </a:p>
        </p:txBody>
      </p:sp>
    </p:spTree>
    <p:extLst>
      <p:ext uri="{BB962C8B-B14F-4D97-AF65-F5344CB8AC3E}">
        <p14:creationId xmlns:p14="http://schemas.microsoft.com/office/powerpoint/2010/main" val="10599527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64C108-43E7-4319-9829-F2926ADDFABA}"/>
              </a:ext>
            </a:extLst>
          </p:cNvPr>
          <p:cNvSpPr>
            <a:spLocks noGrp="1"/>
          </p:cNvSpPr>
          <p:nvPr>
            <p:ph type="title"/>
          </p:nvPr>
        </p:nvSpPr>
        <p:spPr/>
        <p:txBody>
          <a:bodyPr>
            <a:normAutofit/>
          </a:bodyPr>
          <a:lstStyle/>
          <a:p>
            <a:r>
              <a:rPr lang="en-US" sz="4000" dirty="0"/>
              <a:t>Appendix B: HL7 FHIR Resources</a:t>
            </a:r>
          </a:p>
        </p:txBody>
      </p:sp>
    </p:spTree>
    <p:extLst>
      <p:ext uri="{BB962C8B-B14F-4D97-AF65-F5344CB8AC3E}">
        <p14:creationId xmlns:p14="http://schemas.microsoft.com/office/powerpoint/2010/main" val="41844447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5EB5D4-3108-4A31-9F22-9CE75745FDDC}"/>
              </a:ext>
            </a:extLst>
          </p:cNvPr>
          <p:cNvSpPr>
            <a:spLocks noGrp="1"/>
          </p:cNvSpPr>
          <p:nvPr>
            <p:ph type="title"/>
          </p:nvPr>
        </p:nvSpPr>
        <p:spPr/>
        <p:txBody>
          <a:bodyPr>
            <a:normAutofit/>
          </a:bodyPr>
          <a:lstStyle/>
          <a:p>
            <a:r>
              <a:rPr lang="en-US" sz="4000" dirty="0"/>
              <a:t>Helpful FHIR Links</a:t>
            </a:r>
          </a:p>
        </p:txBody>
      </p:sp>
      <p:sp>
        <p:nvSpPr>
          <p:cNvPr id="3" name="Content Placeholder 2">
            <a:extLst>
              <a:ext uri="{FF2B5EF4-FFF2-40B4-BE49-F238E27FC236}">
                <a16:creationId xmlns:a16="http://schemas.microsoft.com/office/drawing/2014/main" id="{D1712365-4958-4DA5-B296-B08D9DB2AB25}"/>
              </a:ext>
            </a:extLst>
          </p:cNvPr>
          <p:cNvSpPr>
            <a:spLocks noGrp="1"/>
          </p:cNvSpPr>
          <p:nvPr>
            <p:ph idx="1"/>
          </p:nvPr>
        </p:nvSpPr>
        <p:spPr/>
        <p:txBody>
          <a:bodyPr>
            <a:normAutofit fontScale="92500" lnSpcReduction="10000"/>
          </a:bodyPr>
          <a:lstStyle/>
          <a:p>
            <a:r>
              <a:rPr lang="en-US" dirty="0"/>
              <a:t>FHIR Home Page &amp; Summary:</a:t>
            </a:r>
          </a:p>
          <a:p>
            <a:pPr lvl="1"/>
            <a:r>
              <a:rPr lang="en-US" dirty="0">
                <a:hlinkClick r:id="rId2"/>
              </a:rPr>
              <a:t>https://hl7.org/fhir/</a:t>
            </a:r>
            <a:endParaRPr lang="en-US" dirty="0"/>
          </a:p>
          <a:p>
            <a:pPr lvl="1"/>
            <a:r>
              <a:rPr lang="en-US" dirty="0">
                <a:hlinkClick r:id="rId3"/>
              </a:rPr>
              <a:t>https://hl7.org/fhir/summary.html</a:t>
            </a:r>
            <a:endParaRPr lang="en-US" dirty="0"/>
          </a:p>
          <a:p>
            <a:r>
              <a:rPr lang="en-US" dirty="0"/>
              <a:t>FHIR Overview by user type:</a:t>
            </a:r>
          </a:p>
          <a:p>
            <a:pPr lvl="1"/>
            <a:r>
              <a:rPr lang="en-US" dirty="0"/>
              <a:t>General: </a:t>
            </a:r>
            <a:r>
              <a:rPr lang="en-US" u="sng" dirty="0">
                <a:hlinkClick r:id="rId4"/>
              </a:rPr>
              <a:t>https://www.hl7.org/fhir/overview.html</a:t>
            </a:r>
            <a:endParaRPr lang="en-US" dirty="0"/>
          </a:p>
          <a:p>
            <a:pPr lvl="1"/>
            <a:r>
              <a:rPr lang="en-US" dirty="0"/>
              <a:t>Developer: </a:t>
            </a:r>
            <a:r>
              <a:rPr lang="en-US" u="sng" dirty="0">
                <a:hlinkClick r:id="rId5"/>
              </a:rPr>
              <a:t>https://www.hl7.org/fhir/overview-dev.html</a:t>
            </a:r>
            <a:endParaRPr lang="en-US" dirty="0"/>
          </a:p>
          <a:p>
            <a:pPr lvl="1"/>
            <a:r>
              <a:rPr lang="en-US" dirty="0"/>
              <a:t>Clinical: </a:t>
            </a:r>
            <a:r>
              <a:rPr lang="en-US" u="sng" dirty="0">
                <a:hlinkClick r:id="rId6"/>
              </a:rPr>
              <a:t>https://www.hl7.org/fhir/overview-clinical.html</a:t>
            </a:r>
            <a:endParaRPr lang="en-US" dirty="0"/>
          </a:p>
          <a:p>
            <a:pPr lvl="1"/>
            <a:r>
              <a:rPr lang="en-US" dirty="0"/>
              <a:t>Architects: </a:t>
            </a:r>
            <a:r>
              <a:rPr lang="en-US" u="sng" dirty="0">
                <a:hlinkClick r:id="rId7"/>
              </a:rPr>
              <a:t>https://www.hl7.org/fhir/overview-arch.html</a:t>
            </a:r>
            <a:endParaRPr lang="en-US" u="sng" dirty="0"/>
          </a:p>
          <a:p>
            <a:r>
              <a:rPr lang="en-US" dirty="0"/>
              <a:t>FHIR Implementation Guide Publishing: </a:t>
            </a:r>
            <a:r>
              <a:rPr lang="en-US" sz="2400" dirty="0">
                <a:hlinkClick r:id="rId8"/>
              </a:rPr>
              <a:t>https://confluence.hl7.org/display/FHIR/IG+Publisher+Documentation</a:t>
            </a:r>
            <a:endParaRPr lang="en-US" sz="2400" dirty="0"/>
          </a:p>
          <a:p>
            <a:r>
              <a:rPr lang="en-US" dirty="0"/>
              <a:t>FHIR Implementation Guide Process Flow: </a:t>
            </a:r>
            <a:r>
              <a:rPr lang="en-US" sz="2400" dirty="0">
                <a:hlinkClick r:id="rId9"/>
              </a:rPr>
              <a:t>https://confluence.hl7.org/display/FHIR/FHIR+Implementation+Guide+Process+Flow</a:t>
            </a:r>
            <a:endParaRPr lang="en-US" sz="2400" dirty="0"/>
          </a:p>
          <a:p>
            <a:endParaRPr lang="en-US" dirty="0"/>
          </a:p>
          <a:p>
            <a:endParaRPr lang="en-US" dirty="0"/>
          </a:p>
        </p:txBody>
      </p:sp>
    </p:spTree>
    <p:extLst>
      <p:ext uri="{BB962C8B-B14F-4D97-AF65-F5344CB8AC3E}">
        <p14:creationId xmlns:p14="http://schemas.microsoft.com/office/powerpoint/2010/main" val="11527608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A793675-A2F7-03B1-8848-319DA161CC61}"/>
              </a:ext>
            </a:extLst>
          </p:cNvPr>
          <p:cNvSpPr>
            <a:spLocks noGrp="1"/>
          </p:cNvSpPr>
          <p:nvPr>
            <p:ph type="title"/>
          </p:nvPr>
        </p:nvSpPr>
        <p:spPr/>
        <p:txBody>
          <a:bodyPr/>
          <a:lstStyle/>
          <a:p>
            <a:r>
              <a:rPr lang="en-US" dirty="0"/>
              <a:t>Slides to be Deleted</a:t>
            </a:r>
          </a:p>
        </p:txBody>
      </p:sp>
    </p:spTree>
    <p:extLst>
      <p:ext uri="{BB962C8B-B14F-4D97-AF65-F5344CB8AC3E}">
        <p14:creationId xmlns:p14="http://schemas.microsoft.com/office/powerpoint/2010/main" val="29526352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330AC-D0FA-4503-BEB8-880ADA6A9CAF}"/>
              </a:ext>
            </a:extLst>
          </p:cNvPr>
          <p:cNvSpPr>
            <a:spLocks noGrp="1"/>
          </p:cNvSpPr>
          <p:nvPr>
            <p:ph type="title"/>
          </p:nvPr>
        </p:nvSpPr>
        <p:spPr>
          <a:xfrm>
            <a:off x="839788" y="114299"/>
            <a:ext cx="10515600" cy="1086539"/>
          </a:xfrm>
        </p:spPr>
        <p:txBody>
          <a:bodyPr>
            <a:normAutofit/>
          </a:bodyPr>
          <a:lstStyle/>
          <a:p>
            <a:r>
              <a:rPr lang="en-US" dirty="0">
                <a:solidFill>
                  <a:srgbClr val="0070C0"/>
                </a:solidFill>
              </a:rPr>
              <a:t>Pilots &amp; Alignments In Progress (1)</a:t>
            </a:r>
          </a:p>
        </p:txBody>
      </p:sp>
      <p:sp>
        <p:nvSpPr>
          <p:cNvPr id="3" name="Content Placeholder 2">
            <a:extLst>
              <a:ext uri="{FF2B5EF4-FFF2-40B4-BE49-F238E27FC236}">
                <a16:creationId xmlns:a16="http://schemas.microsoft.com/office/drawing/2014/main" id="{A7AB5D3B-EFEB-4D1E-8BBF-C9213854C26A}"/>
              </a:ext>
            </a:extLst>
          </p:cNvPr>
          <p:cNvSpPr>
            <a:spLocks noGrp="1"/>
          </p:cNvSpPr>
          <p:nvPr>
            <p:ph sz="half" idx="2"/>
          </p:nvPr>
        </p:nvSpPr>
        <p:spPr>
          <a:xfrm>
            <a:off x="838200" y="1200838"/>
            <a:ext cx="10515600" cy="5542862"/>
          </a:xfrm>
        </p:spPr>
        <p:txBody>
          <a:bodyPr>
            <a:normAutofit/>
          </a:bodyPr>
          <a:lstStyle/>
          <a:p>
            <a:pPr>
              <a:lnSpc>
                <a:spcPct val="100000"/>
              </a:lnSpc>
            </a:pPr>
            <a:r>
              <a:rPr lang="en-US" sz="2800" b="0" dirty="0">
                <a:solidFill>
                  <a:schemeClr val="tx1"/>
                </a:solidFill>
              </a:rPr>
              <a:t>Central Cancer Registry Reporting – pilot (IG already developed)</a:t>
            </a:r>
          </a:p>
          <a:p>
            <a:pPr>
              <a:lnSpc>
                <a:spcPct val="100000"/>
              </a:lnSpc>
            </a:pPr>
            <a:r>
              <a:rPr lang="en-US" sz="2800" b="0" dirty="0">
                <a:solidFill>
                  <a:schemeClr val="tx1"/>
                </a:solidFill>
              </a:rPr>
              <a:t>Health Care Surveys – pilot (IG already developed)</a:t>
            </a:r>
          </a:p>
          <a:p>
            <a:pPr>
              <a:lnSpc>
                <a:spcPct val="100000"/>
              </a:lnSpc>
            </a:pPr>
            <a:r>
              <a:rPr lang="en-US" sz="2800" b="0" dirty="0">
                <a:solidFill>
                  <a:schemeClr val="tx1"/>
                </a:solidFill>
              </a:rPr>
              <a:t>Influenza Hospitalization Surveillance – IG development and pilot</a:t>
            </a:r>
          </a:p>
          <a:p>
            <a:pPr>
              <a:lnSpc>
                <a:spcPct val="100000"/>
              </a:lnSpc>
            </a:pPr>
            <a:r>
              <a:rPr lang="en-US" sz="2800" b="0" dirty="0">
                <a:solidFill>
                  <a:schemeClr val="tx1"/>
                </a:solidFill>
              </a:rPr>
              <a:t>Vital Statistics: Birth Reporting IG – alignment with MedMorph RA </a:t>
            </a:r>
          </a:p>
          <a:p>
            <a:pPr>
              <a:lnSpc>
                <a:spcPct val="100000"/>
              </a:lnSpc>
            </a:pPr>
            <a:r>
              <a:rPr lang="en-US" sz="2800" b="0" dirty="0">
                <a:solidFill>
                  <a:schemeClr val="tx1"/>
                </a:solidFill>
              </a:rPr>
              <a:t>HRSA Uniform Data System (UDS) Reporting from FQHCs – IG development and pilot</a:t>
            </a:r>
          </a:p>
          <a:p>
            <a:pPr>
              <a:lnSpc>
                <a:spcPct val="100000"/>
              </a:lnSpc>
            </a:pPr>
            <a:endParaRPr lang="en-US" sz="2800" b="0" dirty="0">
              <a:solidFill>
                <a:schemeClr val="tx1"/>
              </a:solidFill>
            </a:endParaRPr>
          </a:p>
          <a:p>
            <a:pPr>
              <a:lnSpc>
                <a:spcPct val="100000"/>
              </a:lnSpc>
            </a:pPr>
            <a:endParaRPr lang="en-US" sz="2800" b="0" dirty="0">
              <a:solidFill>
                <a:schemeClr val="tx1"/>
              </a:solidFill>
            </a:endParaRPr>
          </a:p>
          <a:p>
            <a:pPr>
              <a:lnSpc>
                <a:spcPct val="100000"/>
              </a:lnSpc>
            </a:pPr>
            <a:r>
              <a:rPr lang="en-US" sz="2800" b="0" dirty="0">
                <a:solidFill>
                  <a:schemeClr val="tx1"/>
                </a:solidFill>
              </a:rPr>
              <a:t>NOTE: There is interest from the international community in moving MedMorph to Universal Realm (it is currently US Realm) </a:t>
            </a:r>
          </a:p>
        </p:txBody>
      </p:sp>
    </p:spTree>
    <p:extLst>
      <p:ext uri="{BB962C8B-B14F-4D97-AF65-F5344CB8AC3E}">
        <p14:creationId xmlns:p14="http://schemas.microsoft.com/office/powerpoint/2010/main" val="1338373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330AC-D0FA-4503-BEB8-880ADA6A9CAF}"/>
              </a:ext>
            </a:extLst>
          </p:cNvPr>
          <p:cNvSpPr>
            <a:spLocks noGrp="1"/>
          </p:cNvSpPr>
          <p:nvPr>
            <p:ph type="title"/>
          </p:nvPr>
        </p:nvSpPr>
        <p:spPr>
          <a:xfrm>
            <a:off x="619070" y="0"/>
            <a:ext cx="10515600" cy="1163657"/>
          </a:xfrm>
        </p:spPr>
        <p:txBody>
          <a:bodyPr>
            <a:normAutofit/>
          </a:bodyPr>
          <a:lstStyle/>
          <a:p>
            <a:r>
              <a:rPr lang="en-US" dirty="0">
                <a:solidFill>
                  <a:srgbClr val="0070C0"/>
                </a:solidFill>
              </a:rPr>
              <a:t>Pilots &amp; Alignments In Progress (2)</a:t>
            </a:r>
          </a:p>
        </p:txBody>
      </p:sp>
      <p:sp>
        <p:nvSpPr>
          <p:cNvPr id="3" name="Content Placeholder 2">
            <a:extLst>
              <a:ext uri="{FF2B5EF4-FFF2-40B4-BE49-F238E27FC236}">
                <a16:creationId xmlns:a16="http://schemas.microsoft.com/office/drawing/2014/main" id="{A7AB5D3B-EFEB-4D1E-8BBF-C9213854C26A}"/>
              </a:ext>
            </a:extLst>
          </p:cNvPr>
          <p:cNvSpPr>
            <a:spLocks noGrp="1"/>
          </p:cNvSpPr>
          <p:nvPr>
            <p:ph sz="half" idx="2"/>
          </p:nvPr>
        </p:nvSpPr>
        <p:spPr>
          <a:xfrm>
            <a:off x="838200" y="1068636"/>
            <a:ext cx="10515600" cy="5675064"/>
          </a:xfrm>
        </p:spPr>
        <p:txBody>
          <a:bodyPr>
            <a:normAutofit lnSpcReduction="10000"/>
          </a:bodyPr>
          <a:lstStyle/>
          <a:p>
            <a:pPr>
              <a:lnSpc>
                <a:spcPct val="100000"/>
              </a:lnSpc>
            </a:pPr>
            <a:r>
              <a:rPr lang="en-US" sz="2800" b="0" dirty="0">
                <a:solidFill>
                  <a:schemeClr val="tx1"/>
                </a:solidFill>
              </a:rPr>
              <a:t>Discussions started:</a:t>
            </a:r>
          </a:p>
          <a:p>
            <a:pPr lvl="1">
              <a:lnSpc>
                <a:spcPct val="100000"/>
              </a:lnSpc>
            </a:pPr>
            <a:r>
              <a:rPr lang="en-US" sz="2800" dirty="0"/>
              <a:t>CMS Quality Reporting</a:t>
            </a:r>
          </a:p>
          <a:p>
            <a:pPr lvl="1">
              <a:lnSpc>
                <a:spcPct val="100000"/>
              </a:lnSpc>
            </a:pPr>
            <a:r>
              <a:rPr lang="en-US" sz="2800" dirty="0"/>
              <a:t>Vulcan: Real World Data, FHIR to OMOP, Adverse Events, Phenopackets</a:t>
            </a:r>
          </a:p>
          <a:p>
            <a:pPr lvl="1">
              <a:lnSpc>
                <a:spcPct val="100000"/>
              </a:lnSpc>
            </a:pPr>
            <a:r>
              <a:rPr lang="en-US" sz="2800" b="0" dirty="0">
                <a:solidFill>
                  <a:schemeClr val="tx1"/>
                </a:solidFill>
              </a:rPr>
              <a:t>CIC WG: “Registry of Registries” – alignment to MedMorph RA</a:t>
            </a:r>
          </a:p>
          <a:p>
            <a:pPr lvl="1">
              <a:lnSpc>
                <a:spcPct val="100000"/>
              </a:lnSpc>
            </a:pPr>
            <a:r>
              <a:rPr lang="en-US" sz="2800" dirty="0"/>
              <a:t>LHS WG” “Project of Projects” – bringing together existing IGs, accelerators, projects, and other efforts to help show how they can fit together to support the learning health system</a:t>
            </a:r>
            <a:endParaRPr lang="en-US" sz="2800" b="0" dirty="0">
              <a:solidFill>
                <a:schemeClr val="tx1"/>
              </a:solidFill>
            </a:endParaRPr>
          </a:p>
          <a:p>
            <a:pPr lvl="1">
              <a:lnSpc>
                <a:spcPct val="100000"/>
              </a:lnSpc>
            </a:pPr>
            <a:r>
              <a:rPr lang="en-US" sz="2800" dirty="0"/>
              <a:t>NLM: </a:t>
            </a:r>
            <a:r>
              <a:rPr lang="en-US" sz="2800" b="0" dirty="0">
                <a:solidFill>
                  <a:schemeClr val="tx1"/>
                </a:solidFill>
              </a:rPr>
              <a:t>ClinicalTrials.gov</a:t>
            </a:r>
          </a:p>
          <a:p>
            <a:pPr lvl="1">
              <a:lnSpc>
                <a:spcPct val="100000"/>
              </a:lnSpc>
            </a:pPr>
            <a:r>
              <a:rPr lang="en-US" sz="2800" b="0" dirty="0">
                <a:solidFill>
                  <a:schemeClr val="tx1"/>
                </a:solidFill>
              </a:rPr>
              <a:t>FDA: SHIELD</a:t>
            </a:r>
          </a:p>
          <a:p>
            <a:pPr lvl="1">
              <a:lnSpc>
                <a:spcPct val="100000"/>
              </a:lnSpc>
            </a:pPr>
            <a:r>
              <a:rPr lang="en-US" sz="2800" b="0" dirty="0">
                <a:solidFill>
                  <a:schemeClr val="tx1"/>
                </a:solidFill>
              </a:rPr>
              <a:t>CDC/FDA/ONC: Patient-Generated Health Data (from consumer medical devices)</a:t>
            </a:r>
          </a:p>
          <a:p>
            <a:pPr lvl="1">
              <a:lnSpc>
                <a:spcPct val="100000"/>
              </a:lnSpc>
            </a:pPr>
            <a:r>
              <a:rPr lang="en-US" sz="2800" b="0" dirty="0">
                <a:solidFill>
                  <a:schemeClr val="tx1"/>
                </a:solidFill>
              </a:rPr>
              <a:t>NIDDK/AHRQ: Shared eCare Plans</a:t>
            </a:r>
          </a:p>
          <a:p>
            <a:pPr marL="0" indent="0">
              <a:lnSpc>
                <a:spcPct val="100000"/>
              </a:lnSpc>
              <a:buNone/>
            </a:pPr>
            <a:endParaRPr lang="en-US" sz="2800" b="0" dirty="0">
              <a:solidFill>
                <a:schemeClr val="tx1"/>
              </a:solidFill>
            </a:endParaRPr>
          </a:p>
        </p:txBody>
      </p:sp>
    </p:spTree>
    <p:extLst>
      <p:ext uri="{BB962C8B-B14F-4D97-AF65-F5344CB8AC3E}">
        <p14:creationId xmlns:p14="http://schemas.microsoft.com/office/powerpoint/2010/main" val="21203235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7204032-930A-460B-AE62-78BEF0BEDDCA}"/>
              </a:ext>
            </a:extLst>
          </p:cNvPr>
          <p:cNvSpPr>
            <a:spLocks noGrp="1"/>
          </p:cNvSpPr>
          <p:nvPr>
            <p:ph type="ctrTitle"/>
          </p:nvPr>
        </p:nvSpPr>
        <p:spPr>
          <a:xfrm>
            <a:off x="375138" y="1122363"/>
            <a:ext cx="10117016" cy="2387600"/>
          </a:xfrm>
        </p:spPr>
        <p:txBody>
          <a:bodyPr>
            <a:normAutofit/>
          </a:bodyPr>
          <a:lstStyle/>
          <a:p>
            <a:pPr marL="0" marR="0" algn="l">
              <a:spcBef>
                <a:spcPts val="0"/>
              </a:spcBef>
              <a:spcAft>
                <a:spcPts val="0"/>
              </a:spcAft>
            </a:pPr>
            <a:r>
              <a:rPr lang="en-US" sz="4000" dirty="0">
                <a:solidFill>
                  <a:srgbClr val="0070C0"/>
                </a:solidFill>
                <a:latin typeface="+mn-lt"/>
              </a:rPr>
              <a:t>Project At-a-Glance</a:t>
            </a:r>
            <a:endParaRPr lang="en-US" sz="4000" dirty="0">
              <a:solidFill>
                <a:srgbClr val="0070C0"/>
              </a:solidFill>
              <a:latin typeface="+mn-lt"/>
              <a:ea typeface="Calibri" panose="020F0502020204030204" pitchFamily="34" charset="0"/>
            </a:endParaRPr>
          </a:p>
        </p:txBody>
      </p:sp>
      <p:sp>
        <p:nvSpPr>
          <p:cNvPr id="5" name="Subtitle 4">
            <a:extLst>
              <a:ext uri="{FF2B5EF4-FFF2-40B4-BE49-F238E27FC236}">
                <a16:creationId xmlns:a16="http://schemas.microsoft.com/office/drawing/2014/main" id="{6A08F84E-AFB4-44FB-B4B7-1085EE666902}"/>
              </a:ext>
            </a:extLst>
          </p:cNvPr>
          <p:cNvSpPr>
            <a:spLocks noGrp="1"/>
          </p:cNvSpPr>
          <p:nvPr>
            <p:ph type="subTitle" idx="1"/>
          </p:nvPr>
        </p:nvSpPr>
        <p:spPr>
          <a:xfrm>
            <a:off x="351692" y="3754438"/>
            <a:ext cx="9144000" cy="1052019"/>
          </a:xfrm>
        </p:spPr>
        <p:txBody>
          <a:bodyPr/>
          <a:lstStyle/>
          <a:p>
            <a:pPr algn="l"/>
            <a:r>
              <a:rPr lang="en-US" dirty="0"/>
              <a:t>Jamie Parker</a:t>
            </a:r>
          </a:p>
          <a:p>
            <a:pPr algn="l"/>
            <a:endParaRPr lang="en-US" dirty="0"/>
          </a:p>
        </p:txBody>
      </p:sp>
      <p:cxnSp>
        <p:nvCxnSpPr>
          <p:cNvPr id="7" name="Straight Connector 6">
            <a:extLst>
              <a:ext uri="{FF2B5EF4-FFF2-40B4-BE49-F238E27FC236}">
                <a16:creationId xmlns:a16="http://schemas.microsoft.com/office/drawing/2014/main" id="{8E5BF276-A319-44C8-B1EA-844BB22946A7}"/>
              </a:ext>
            </a:extLst>
          </p:cNvPr>
          <p:cNvCxnSpPr/>
          <p:nvPr/>
        </p:nvCxnSpPr>
        <p:spPr>
          <a:xfrm>
            <a:off x="375138" y="3509963"/>
            <a:ext cx="9952892" cy="0"/>
          </a:xfrm>
          <a:prstGeom prst="line">
            <a:avLst/>
          </a:prstGeom>
          <a:ln w="44450">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90202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4AD7A5-6E97-4F28-AE22-F84F5149EB4C}"/>
              </a:ext>
            </a:extLst>
          </p:cNvPr>
          <p:cNvSpPr>
            <a:spLocks noGrp="1"/>
          </p:cNvSpPr>
          <p:nvPr>
            <p:ph type="title"/>
          </p:nvPr>
        </p:nvSpPr>
        <p:spPr>
          <a:xfrm>
            <a:off x="112986" y="30162"/>
            <a:ext cx="11870678" cy="1325563"/>
          </a:xfrm>
        </p:spPr>
        <p:txBody>
          <a:bodyPr>
            <a:normAutofit/>
          </a:bodyPr>
          <a:lstStyle/>
          <a:p>
            <a:r>
              <a:rPr lang="en-US" sz="3600" dirty="0">
                <a:solidFill>
                  <a:srgbClr val="0070C0"/>
                </a:solidFill>
              </a:rPr>
              <a:t>The Future of the MedMorph Reference Architecture in Supporting Public Health &amp; Beyond</a:t>
            </a:r>
          </a:p>
        </p:txBody>
      </p:sp>
      <p:sp>
        <p:nvSpPr>
          <p:cNvPr id="3" name="Content Placeholder 2">
            <a:extLst>
              <a:ext uri="{FF2B5EF4-FFF2-40B4-BE49-F238E27FC236}">
                <a16:creationId xmlns:a16="http://schemas.microsoft.com/office/drawing/2014/main" id="{B9DA8E52-2348-4BD4-AF64-AB739C498FB8}"/>
              </a:ext>
            </a:extLst>
          </p:cNvPr>
          <p:cNvSpPr>
            <a:spLocks noGrp="1"/>
          </p:cNvSpPr>
          <p:nvPr>
            <p:ph idx="1"/>
          </p:nvPr>
        </p:nvSpPr>
        <p:spPr>
          <a:xfrm>
            <a:off x="412279" y="1355725"/>
            <a:ext cx="5830866" cy="4235778"/>
          </a:xfrm>
          <a:ln>
            <a:solidFill>
              <a:srgbClr val="00606B"/>
            </a:solidFill>
          </a:ln>
        </p:spPr>
        <p:txBody>
          <a:bodyPr>
            <a:noAutofit/>
          </a:bodyPr>
          <a:lstStyle/>
          <a:p>
            <a:pPr marL="137160" indent="0">
              <a:lnSpc>
                <a:spcPct val="110000"/>
              </a:lnSpc>
              <a:buNone/>
            </a:pPr>
            <a:r>
              <a:rPr lang="en-US" sz="2200" b="1" dirty="0">
                <a:solidFill>
                  <a:srgbClr val="7BA255"/>
                </a:solidFill>
              </a:rPr>
              <a:t>Potential Additional Data Sources</a:t>
            </a:r>
          </a:p>
          <a:p>
            <a:pPr marL="822960" lvl="2">
              <a:lnSpc>
                <a:spcPct val="100000"/>
              </a:lnSpc>
              <a:spcBef>
                <a:spcPts val="1000"/>
              </a:spcBef>
            </a:pPr>
            <a:r>
              <a:rPr lang="en-US" sz="1900" dirty="0"/>
              <a:t>Health Information Exchanges (HIEs)</a:t>
            </a:r>
          </a:p>
          <a:p>
            <a:pPr marL="822960" lvl="2">
              <a:lnSpc>
                <a:spcPct val="100000"/>
              </a:lnSpc>
              <a:spcBef>
                <a:spcPts val="1000"/>
              </a:spcBef>
            </a:pPr>
            <a:r>
              <a:rPr lang="en-US" sz="1900" dirty="0"/>
              <a:t>Registries (e.g., immunization)</a:t>
            </a:r>
          </a:p>
          <a:p>
            <a:pPr marL="822960" lvl="2">
              <a:lnSpc>
                <a:spcPct val="100000"/>
              </a:lnSpc>
              <a:spcBef>
                <a:spcPts val="1000"/>
              </a:spcBef>
            </a:pPr>
            <a:r>
              <a:rPr lang="en-US" sz="1900" dirty="0"/>
              <a:t>eCare Plans</a:t>
            </a:r>
          </a:p>
          <a:p>
            <a:pPr marL="822960" lvl="2">
              <a:lnSpc>
                <a:spcPct val="100000"/>
              </a:lnSpc>
              <a:spcBef>
                <a:spcPts val="1000"/>
              </a:spcBef>
            </a:pPr>
            <a:r>
              <a:rPr lang="en-US" sz="1900" dirty="0"/>
              <a:t>Lab/Pharmacy/Radiology Systems</a:t>
            </a:r>
          </a:p>
          <a:p>
            <a:pPr marL="822960" lvl="2">
              <a:lnSpc>
                <a:spcPct val="100000"/>
              </a:lnSpc>
              <a:spcBef>
                <a:spcPts val="1000"/>
              </a:spcBef>
            </a:pPr>
            <a:r>
              <a:rPr lang="en-US" sz="1900" dirty="0"/>
              <a:t>Electronic Birth Registration Systems (EBRS)</a:t>
            </a:r>
          </a:p>
          <a:p>
            <a:pPr marL="822960" lvl="2">
              <a:lnSpc>
                <a:spcPct val="100000"/>
              </a:lnSpc>
              <a:spcBef>
                <a:spcPts val="1000"/>
              </a:spcBef>
            </a:pPr>
            <a:r>
              <a:rPr lang="en-US" sz="1900" dirty="0"/>
              <a:t>Patient-generated health data from consumer medical devices</a:t>
            </a:r>
          </a:p>
          <a:p>
            <a:pPr marL="822960" lvl="2">
              <a:lnSpc>
                <a:spcPct val="100000"/>
              </a:lnSpc>
              <a:spcBef>
                <a:spcPts val="1000"/>
              </a:spcBef>
            </a:pPr>
            <a:r>
              <a:rPr lang="en-US" sz="1900" dirty="0"/>
              <a:t>ClinicalTrials.gov (NLM)</a:t>
            </a:r>
          </a:p>
          <a:p>
            <a:pPr marL="822960" lvl="2">
              <a:lnSpc>
                <a:spcPct val="100000"/>
              </a:lnSpc>
              <a:spcBef>
                <a:spcPts val="1000"/>
              </a:spcBef>
            </a:pPr>
            <a:r>
              <a:rPr lang="en-US" sz="1900" dirty="0"/>
              <a:t>Non-EHR hospital systems</a:t>
            </a:r>
          </a:p>
        </p:txBody>
      </p:sp>
      <p:sp>
        <p:nvSpPr>
          <p:cNvPr id="4" name="Content Placeholder 3">
            <a:extLst>
              <a:ext uri="{FF2B5EF4-FFF2-40B4-BE49-F238E27FC236}">
                <a16:creationId xmlns:a16="http://schemas.microsoft.com/office/drawing/2014/main" id="{F4262CD2-9D4C-4A95-B037-BF0E6A4ED846}"/>
              </a:ext>
            </a:extLst>
          </p:cNvPr>
          <p:cNvSpPr>
            <a:spLocks noGrp="1"/>
          </p:cNvSpPr>
          <p:nvPr>
            <p:ph sz="quarter" idx="4294967295"/>
          </p:nvPr>
        </p:nvSpPr>
        <p:spPr>
          <a:xfrm>
            <a:off x="6542437" y="1335880"/>
            <a:ext cx="5441227" cy="4255623"/>
          </a:xfrm>
          <a:ln>
            <a:solidFill>
              <a:srgbClr val="00606B"/>
            </a:solidFill>
          </a:ln>
        </p:spPr>
        <p:txBody>
          <a:bodyPr>
            <a:normAutofit fontScale="92500" lnSpcReduction="20000"/>
          </a:bodyPr>
          <a:lstStyle/>
          <a:p>
            <a:pPr marL="137160" indent="0">
              <a:lnSpc>
                <a:spcPct val="120000"/>
              </a:lnSpc>
              <a:buNone/>
            </a:pPr>
            <a:r>
              <a:rPr lang="en-US" sz="2400" b="1" dirty="0">
                <a:solidFill>
                  <a:srgbClr val="7BA255"/>
                </a:solidFill>
              </a:rPr>
              <a:t>Potential Additional Data Repositories</a:t>
            </a:r>
          </a:p>
          <a:p>
            <a:pPr marL="822960" lvl="2">
              <a:lnSpc>
                <a:spcPct val="110000"/>
              </a:lnSpc>
              <a:spcBef>
                <a:spcPts val="1000"/>
              </a:spcBef>
            </a:pPr>
            <a:r>
              <a:rPr lang="en-US" dirty="0"/>
              <a:t>CDC Data Lake/ Enterprise Data Analytics and Visualization (EDAV)</a:t>
            </a:r>
          </a:p>
          <a:p>
            <a:pPr marL="822960" lvl="2">
              <a:lnSpc>
                <a:spcPct val="110000"/>
              </a:lnSpc>
              <a:spcBef>
                <a:spcPts val="1000"/>
              </a:spcBef>
            </a:pPr>
            <a:r>
              <a:rPr lang="en-US" dirty="0"/>
              <a:t>Health Information Exchanges (HIEs)</a:t>
            </a:r>
          </a:p>
          <a:p>
            <a:pPr marL="822960" lvl="2">
              <a:lnSpc>
                <a:spcPct val="110000"/>
              </a:lnSpc>
              <a:spcBef>
                <a:spcPts val="1000"/>
              </a:spcBef>
            </a:pPr>
            <a:r>
              <a:rPr lang="en-US" dirty="0"/>
              <a:t>Registries</a:t>
            </a:r>
          </a:p>
          <a:p>
            <a:pPr marL="822960" lvl="2">
              <a:lnSpc>
                <a:spcPct val="110000"/>
              </a:lnSpc>
              <a:spcBef>
                <a:spcPts val="1000"/>
              </a:spcBef>
            </a:pPr>
            <a:r>
              <a:rPr lang="en-US" dirty="0"/>
              <a:t>eCare Plans</a:t>
            </a:r>
          </a:p>
          <a:p>
            <a:pPr marL="822960" lvl="2">
              <a:lnSpc>
                <a:spcPct val="110000"/>
              </a:lnSpc>
              <a:spcBef>
                <a:spcPts val="1000"/>
              </a:spcBef>
            </a:pPr>
            <a:r>
              <a:rPr lang="en-US" dirty="0"/>
              <a:t>EBRS</a:t>
            </a:r>
          </a:p>
          <a:p>
            <a:pPr marL="822960" lvl="2">
              <a:lnSpc>
                <a:spcPct val="110000"/>
              </a:lnSpc>
              <a:spcBef>
                <a:spcPts val="1000"/>
              </a:spcBef>
            </a:pPr>
            <a:r>
              <a:rPr lang="en-US" dirty="0"/>
              <a:t>HRSA Uniform Data System (UDS)</a:t>
            </a:r>
          </a:p>
          <a:p>
            <a:pPr marL="822960" lvl="2">
              <a:lnSpc>
                <a:spcPct val="110000"/>
              </a:lnSpc>
              <a:spcBef>
                <a:spcPts val="1000"/>
              </a:spcBef>
            </a:pPr>
            <a:r>
              <a:rPr lang="en-US" dirty="0"/>
              <a:t>CMS Quality Reporting Systems</a:t>
            </a:r>
          </a:p>
          <a:p>
            <a:pPr marL="822960" lvl="2">
              <a:lnSpc>
                <a:spcPct val="110000"/>
              </a:lnSpc>
              <a:spcBef>
                <a:spcPts val="1000"/>
              </a:spcBef>
            </a:pPr>
            <a:r>
              <a:rPr lang="en-US" dirty="0"/>
              <a:t>ClinicalTrials.gov (NLM)</a:t>
            </a:r>
          </a:p>
          <a:p>
            <a:pPr marL="822960" lvl="2">
              <a:lnSpc>
                <a:spcPct val="110000"/>
              </a:lnSpc>
              <a:spcBef>
                <a:spcPts val="1000"/>
              </a:spcBef>
            </a:pPr>
            <a:r>
              <a:rPr lang="en-US" dirty="0"/>
              <a:t>Additional Research Networks</a:t>
            </a:r>
          </a:p>
          <a:p>
            <a:pPr marL="365760">
              <a:lnSpc>
                <a:spcPct val="100000"/>
              </a:lnSpc>
            </a:pPr>
            <a:endParaRPr lang="en-US" dirty="0"/>
          </a:p>
        </p:txBody>
      </p:sp>
      <p:sp>
        <p:nvSpPr>
          <p:cNvPr id="61" name="Content Placeholder 2">
            <a:extLst>
              <a:ext uri="{FF2B5EF4-FFF2-40B4-BE49-F238E27FC236}">
                <a16:creationId xmlns:a16="http://schemas.microsoft.com/office/drawing/2014/main" id="{226AC8C2-4894-487B-AA13-E5C6800F7569}"/>
              </a:ext>
            </a:extLst>
          </p:cNvPr>
          <p:cNvSpPr txBox="1">
            <a:spLocks/>
          </p:cNvSpPr>
          <p:nvPr/>
        </p:nvSpPr>
        <p:spPr>
          <a:xfrm>
            <a:off x="412279" y="5710074"/>
            <a:ext cx="11571386" cy="1178804"/>
          </a:xfrm>
          <a:prstGeom prst="rect">
            <a:avLst/>
          </a:prstGeom>
          <a:ln>
            <a:solidFill>
              <a:srgbClr val="00606B"/>
            </a:solidFill>
          </a:ln>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400" b="1" kern="1200">
                <a:solidFill>
                  <a:srgbClr val="7BA255"/>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Potential Ways to Leverage Distributed Knowledge via the Knowledge Artifact Repository</a:t>
            </a:r>
          </a:p>
          <a:p>
            <a:pPr lvl="1"/>
            <a:r>
              <a:rPr lang="en-US" sz="2200" dirty="0"/>
              <a:t>Any use case that needs broad sharing and updating of trigger codes, value sets, rules, etc. for reporting or knowledge sharing (e.g., multiple public health programs, quality measurement, research, etc.)</a:t>
            </a:r>
          </a:p>
          <a:p>
            <a:pPr lvl="1"/>
            <a:endParaRPr lang="en-US" dirty="0"/>
          </a:p>
        </p:txBody>
      </p:sp>
    </p:spTree>
    <p:extLst>
      <p:ext uri="{BB962C8B-B14F-4D97-AF65-F5344CB8AC3E}">
        <p14:creationId xmlns:p14="http://schemas.microsoft.com/office/powerpoint/2010/main" val="9801642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7204032-930A-460B-AE62-78BEF0BEDDCA}"/>
              </a:ext>
            </a:extLst>
          </p:cNvPr>
          <p:cNvSpPr>
            <a:spLocks noGrp="1"/>
          </p:cNvSpPr>
          <p:nvPr>
            <p:ph type="ctrTitle"/>
          </p:nvPr>
        </p:nvSpPr>
        <p:spPr>
          <a:xfrm>
            <a:off x="375138" y="1122363"/>
            <a:ext cx="10117016" cy="2387600"/>
          </a:xfrm>
        </p:spPr>
        <p:txBody>
          <a:bodyPr>
            <a:normAutofit/>
          </a:bodyPr>
          <a:lstStyle/>
          <a:p>
            <a:pPr marL="0" marR="0" algn="l">
              <a:spcBef>
                <a:spcPts val="0"/>
              </a:spcBef>
              <a:spcAft>
                <a:spcPts val="0"/>
              </a:spcAft>
            </a:pPr>
            <a:r>
              <a:rPr lang="en-US" sz="4000" dirty="0">
                <a:solidFill>
                  <a:srgbClr val="0070C0"/>
                </a:solidFill>
                <a:latin typeface="+mn-lt"/>
              </a:rPr>
              <a:t>Pilot Update</a:t>
            </a:r>
            <a:endParaRPr lang="en-US" sz="4000" dirty="0">
              <a:solidFill>
                <a:srgbClr val="0070C0"/>
              </a:solidFill>
              <a:latin typeface="+mn-lt"/>
              <a:ea typeface="Calibri" panose="020F0502020204030204" pitchFamily="34" charset="0"/>
            </a:endParaRPr>
          </a:p>
        </p:txBody>
      </p:sp>
      <p:sp>
        <p:nvSpPr>
          <p:cNvPr id="5" name="Subtitle 4">
            <a:extLst>
              <a:ext uri="{FF2B5EF4-FFF2-40B4-BE49-F238E27FC236}">
                <a16:creationId xmlns:a16="http://schemas.microsoft.com/office/drawing/2014/main" id="{6A08F84E-AFB4-44FB-B4B7-1085EE666902}"/>
              </a:ext>
            </a:extLst>
          </p:cNvPr>
          <p:cNvSpPr>
            <a:spLocks noGrp="1"/>
          </p:cNvSpPr>
          <p:nvPr>
            <p:ph type="subTitle" idx="1"/>
          </p:nvPr>
        </p:nvSpPr>
        <p:spPr>
          <a:xfrm>
            <a:off x="351692" y="3754438"/>
            <a:ext cx="9144000" cy="1052019"/>
          </a:xfrm>
        </p:spPr>
        <p:txBody>
          <a:bodyPr/>
          <a:lstStyle/>
          <a:p>
            <a:pPr algn="l"/>
            <a:r>
              <a:rPr lang="en-US" dirty="0"/>
              <a:t>Maria Michaels </a:t>
            </a:r>
          </a:p>
          <a:p>
            <a:pPr algn="l"/>
            <a:endParaRPr lang="en-US" dirty="0"/>
          </a:p>
        </p:txBody>
      </p:sp>
      <p:cxnSp>
        <p:nvCxnSpPr>
          <p:cNvPr id="7" name="Straight Connector 6">
            <a:extLst>
              <a:ext uri="{FF2B5EF4-FFF2-40B4-BE49-F238E27FC236}">
                <a16:creationId xmlns:a16="http://schemas.microsoft.com/office/drawing/2014/main" id="{8E5BF276-A319-44C8-B1EA-844BB22946A7}"/>
              </a:ext>
            </a:extLst>
          </p:cNvPr>
          <p:cNvCxnSpPr/>
          <p:nvPr/>
        </p:nvCxnSpPr>
        <p:spPr>
          <a:xfrm>
            <a:off x="375138" y="3509963"/>
            <a:ext cx="9952892" cy="0"/>
          </a:xfrm>
          <a:prstGeom prst="line">
            <a:avLst/>
          </a:prstGeom>
          <a:ln w="44450">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43092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13E151-0AE4-4B40-ADC1-F5E3A99FAD67}"/>
              </a:ext>
            </a:extLst>
          </p:cNvPr>
          <p:cNvSpPr>
            <a:spLocks noGrp="1"/>
          </p:cNvSpPr>
          <p:nvPr>
            <p:ph type="title"/>
          </p:nvPr>
        </p:nvSpPr>
        <p:spPr>
          <a:xfrm>
            <a:off x="450905" y="239001"/>
            <a:ext cx="10515600" cy="725545"/>
          </a:xfrm>
        </p:spPr>
        <p:txBody>
          <a:bodyPr>
            <a:normAutofit/>
          </a:bodyPr>
          <a:lstStyle/>
          <a:p>
            <a:r>
              <a:rPr lang="en-US" dirty="0">
                <a:solidFill>
                  <a:srgbClr val="0070C0"/>
                </a:solidFill>
              </a:rPr>
              <a:t>Real-World Pilot #1: Chronic Hepatitis C Surveillance</a:t>
            </a:r>
          </a:p>
        </p:txBody>
      </p:sp>
      <p:sp>
        <p:nvSpPr>
          <p:cNvPr id="3" name="Content Placeholder 2">
            <a:extLst>
              <a:ext uri="{FF2B5EF4-FFF2-40B4-BE49-F238E27FC236}">
                <a16:creationId xmlns:a16="http://schemas.microsoft.com/office/drawing/2014/main" id="{FC3F19C9-5496-4769-8FA0-C18D53BED127}"/>
              </a:ext>
            </a:extLst>
          </p:cNvPr>
          <p:cNvSpPr>
            <a:spLocks noGrp="1"/>
          </p:cNvSpPr>
          <p:nvPr>
            <p:ph sz="half" idx="2"/>
          </p:nvPr>
        </p:nvSpPr>
        <p:spPr>
          <a:xfrm>
            <a:off x="836611" y="1090671"/>
            <a:ext cx="11006522" cy="5637488"/>
          </a:xfrm>
        </p:spPr>
        <p:txBody>
          <a:bodyPr>
            <a:normAutofit fontScale="92500" lnSpcReduction="10000"/>
          </a:bodyPr>
          <a:lstStyle/>
          <a:p>
            <a:r>
              <a:rPr lang="en-US" sz="2600" dirty="0">
                <a:solidFill>
                  <a:schemeClr val="tx1"/>
                </a:solidFill>
              </a:rPr>
              <a:t>Pilot Objectives:</a:t>
            </a:r>
          </a:p>
          <a:p>
            <a:pPr lvl="1"/>
            <a:r>
              <a:rPr lang="en-US" b="1" dirty="0"/>
              <a:t>Apply</a:t>
            </a:r>
            <a:r>
              <a:rPr lang="en-US" b="0" dirty="0"/>
              <a:t> RA IG in real-world setting to continue learnings from HL7® FHIR® Connectathons</a:t>
            </a:r>
          </a:p>
          <a:p>
            <a:pPr lvl="1"/>
            <a:r>
              <a:rPr lang="en-US" b="1" dirty="0"/>
              <a:t>Demonstrate</a:t>
            </a:r>
            <a:r>
              <a:rPr lang="en-US" b="0" dirty="0"/>
              <a:t> RA IG can facilitate data exchange using FHIR® across multiple EHR platforms and can be used by different types of health care organizations</a:t>
            </a:r>
          </a:p>
          <a:p>
            <a:pPr lvl="1"/>
            <a:r>
              <a:rPr lang="en-US" b="1" dirty="0"/>
              <a:t>Evaluate </a:t>
            </a:r>
            <a:r>
              <a:rPr lang="en-US" b="0" dirty="0"/>
              <a:t>quantitative (e.g., completeness, timeliness, accuracy) and qualitative (e.g., perceptions of using an approach like MedMorph before and after implementation, organizational buy-in) aspects of the pilot</a:t>
            </a:r>
          </a:p>
          <a:p>
            <a:r>
              <a:rPr lang="en-US" sz="2600" dirty="0">
                <a:solidFill>
                  <a:schemeClr val="tx1"/>
                </a:solidFill>
              </a:rPr>
              <a:t>Pilot Design:</a:t>
            </a:r>
            <a:endParaRPr lang="en-US" sz="2600" b="0" dirty="0">
              <a:solidFill>
                <a:schemeClr val="tx1"/>
              </a:solidFill>
            </a:endParaRPr>
          </a:p>
          <a:p>
            <a:pPr lvl="1"/>
            <a:r>
              <a:rPr lang="en-US" i="1" dirty="0"/>
              <a:t>Data senders</a:t>
            </a:r>
          </a:p>
          <a:p>
            <a:pPr lvl="2"/>
            <a:r>
              <a:rPr lang="en-US" sz="2200" dirty="0"/>
              <a:t>Different clinical site types (e.g., academic medical center, FQHC, specialty clinic) on three different EHR platforms – Currently recruiting clinical sites / EHR vendors</a:t>
            </a:r>
          </a:p>
          <a:p>
            <a:pPr lvl="1"/>
            <a:r>
              <a:rPr lang="en-US" i="1" dirty="0"/>
              <a:t>Data receivers</a:t>
            </a:r>
          </a:p>
          <a:p>
            <a:pPr lvl="2"/>
            <a:r>
              <a:rPr lang="en-US" sz="2200" dirty="0"/>
              <a:t>Public Health Agency – New York City Department of Health and Mental Hygiene</a:t>
            </a:r>
          </a:p>
          <a:p>
            <a:pPr lvl="2"/>
            <a:r>
              <a:rPr lang="en-US" sz="2200" dirty="0"/>
              <a:t>Research Organization – Westat</a:t>
            </a:r>
            <a:endParaRPr lang="en-US" dirty="0">
              <a:solidFill>
                <a:schemeClr val="tx1"/>
              </a:solidFill>
            </a:endParaRPr>
          </a:p>
          <a:p>
            <a:r>
              <a:rPr lang="en-US" sz="2600" dirty="0">
                <a:solidFill>
                  <a:schemeClr val="tx1"/>
                </a:solidFill>
              </a:rPr>
              <a:t>Content: </a:t>
            </a:r>
          </a:p>
          <a:p>
            <a:pPr lvl="1"/>
            <a:r>
              <a:rPr lang="en-US" sz="2600" b="0" dirty="0">
                <a:solidFill>
                  <a:schemeClr val="tx1"/>
                </a:solidFill>
              </a:rPr>
              <a:t>Uses the electronic initial case report (eICR) data as described in the eCR FHIR® IG</a:t>
            </a:r>
            <a:endParaRPr lang="en-US" b="0" dirty="0">
              <a:solidFill>
                <a:schemeClr val="tx1"/>
              </a:solidFill>
            </a:endParaRPr>
          </a:p>
        </p:txBody>
      </p:sp>
    </p:spTree>
    <p:extLst>
      <p:ext uri="{BB962C8B-B14F-4D97-AF65-F5344CB8AC3E}">
        <p14:creationId xmlns:p14="http://schemas.microsoft.com/office/powerpoint/2010/main" val="9396601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itle 45">
            <a:extLst>
              <a:ext uri="{FF2B5EF4-FFF2-40B4-BE49-F238E27FC236}">
                <a16:creationId xmlns:a16="http://schemas.microsoft.com/office/drawing/2014/main" id="{8A283EC6-45C2-4BA3-AD4C-95051E2A15FA}"/>
              </a:ext>
            </a:extLst>
          </p:cNvPr>
          <p:cNvSpPr>
            <a:spLocks noGrp="1"/>
          </p:cNvSpPr>
          <p:nvPr>
            <p:ph type="title"/>
          </p:nvPr>
        </p:nvSpPr>
        <p:spPr>
          <a:xfrm>
            <a:off x="300769" y="162776"/>
            <a:ext cx="10515600" cy="815282"/>
          </a:xfrm>
        </p:spPr>
        <p:txBody>
          <a:bodyPr vert="horz" lIns="91440" tIns="45720" rIns="91440" bIns="45720" rtlCol="0" anchor="ctr">
            <a:noAutofit/>
          </a:bodyPr>
          <a:lstStyle/>
          <a:p>
            <a:pPr eaLnBrk="0" fontAlgn="base" hangingPunct="0">
              <a:lnSpc>
                <a:spcPts val="4000"/>
              </a:lnSpc>
              <a:spcAft>
                <a:spcPct val="0"/>
              </a:spcAft>
            </a:pPr>
            <a:r>
              <a:rPr lang="en-US" sz="3600" b="1" dirty="0">
                <a:solidFill>
                  <a:srgbClr val="0070C0"/>
                </a:solidFill>
                <a:latin typeface="+mj-lt"/>
                <a:cs typeface="Calibri" panose="020F0502020204030204" pitchFamily="34" charset="0"/>
              </a:rPr>
              <a:t>MedMorph Year 3 Timeline</a:t>
            </a:r>
          </a:p>
        </p:txBody>
      </p:sp>
      <p:sp>
        <p:nvSpPr>
          <p:cNvPr id="42" name="Rectangle 41">
            <a:extLst>
              <a:ext uri="{FF2B5EF4-FFF2-40B4-BE49-F238E27FC236}">
                <a16:creationId xmlns:a16="http://schemas.microsoft.com/office/drawing/2014/main" id="{5917D8A0-7A18-4119-B38C-8B3FB2DE0BAA}"/>
              </a:ext>
            </a:extLst>
          </p:cNvPr>
          <p:cNvSpPr/>
          <p:nvPr/>
        </p:nvSpPr>
        <p:spPr>
          <a:xfrm>
            <a:off x="7262651" y="2781178"/>
            <a:ext cx="2066851" cy="27432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mj-lt"/>
                <a:ea typeface="+mn-ea"/>
                <a:cs typeface="+mn-cs"/>
              </a:rPr>
              <a:t>Sept FHIR Connectathon</a:t>
            </a:r>
          </a:p>
        </p:txBody>
      </p:sp>
      <p:sp>
        <p:nvSpPr>
          <p:cNvPr id="49" name="Rectangle 48">
            <a:extLst>
              <a:ext uri="{FF2B5EF4-FFF2-40B4-BE49-F238E27FC236}">
                <a16:creationId xmlns:a16="http://schemas.microsoft.com/office/drawing/2014/main" id="{CD44A438-AC1E-4CA0-BBEB-150936E78E40}"/>
              </a:ext>
            </a:extLst>
          </p:cNvPr>
          <p:cNvSpPr/>
          <p:nvPr/>
        </p:nvSpPr>
        <p:spPr>
          <a:xfrm>
            <a:off x="66576" y="3818489"/>
            <a:ext cx="5053225" cy="379388"/>
          </a:xfrm>
          <a:prstGeom prst="rect">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2060"/>
                </a:solidFill>
                <a:effectLst/>
                <a:uLnTx/>
                <a:uFillTx/>
                <a:latin typeface="+mj-lt"/>
                <a:ea typeface="+mn-ea"/>
                <a:cs typeface="+mn-cs"/>
              </a:rPr>
              <a:t>RA Ballot Disposition</a:t>
            </a:r>
          </a:p>
        </p:txBody>
      </p:sp>
      <p:sp>
        <p:nvSpPr>
          <p:cNvPr id="50" name="Flowchart: Decision 49">
            <a:extLst>
              <a:ext uri="{FF2B5EF4-FFF2-40B4-BE49-F238E27FC236}">
                <a16:creationId xmlns:a16="http://schemas.microsoft.com/office/drawing/2014/main" id="{F7307C74-9A06-4494-BCBF-6302D843AEED}"/>
              </a:ext>
            </a:extLst>
          </p:cNvPr>
          <p:cNvSpPr/>
          <p:nvPr/>
        </p:nvSpPr>
        <p:spPr>
          <a:xfrm>
            <a:off x="9375847" y="2800641"/>
            <a:ext cx="235250" cy="182880"/>
          </a:xfrm>
          <a:prstGeom prst="flowChartDecision">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white"/>
              </a:solidFill>
              <a:effectLst/>
              <a:uLnTx/>
              <a:uFillTx/>
              <a:latin typeface="+mj-lt"/>
              <a:ea typeface="+mn-ea"/>
              <a:cs typeface="+mn-cs"/>
            </a:endParaRPr>
          </a:p>
        </p:txBody>
      </p:sp>
      <p:sp>
        <p:nvSpPr>
          <p:cNvPr id="53" name="Flowchart: Decision 52">
            <a:extLst>
              <a:ext uri="{FF2B5EF4-FFF2-40B4-BE49-F238E27FC236}">
                <a16:creationId xmlns:a16="http://schemas.microsoft.com/office/drawing/2014/main" id="{141814A8-1DE6-4174-ACAB-5C99955A6676}"/>
              </a:ext>
            </a:extLst>
          </p:cNvPr>
          <p:cNvSpPr/>
          <p:nvPr/>
        </p:nvSpPr>
        <p:spPr>
          <a:xfrm>
            <a:off x="9519657" y="3323375"/>
            <a:ext cx="182880" cy="182880"/>
          </a:xfrm>
          <a:prstGeom prst="flowChartDecision">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white"/>
              </a:solidFill>
              <a:effectLst/>
              <a:uLnTx/>
              <a:uFillTx/>
              <a:latin typeface="+mj-lt"/>
              <a:ea typeface="+mn-ea"/>
              <a:cs typeface="+mn-cs"/>
            </a:endParaRPr>
          </a:p>
        </p:txBody>
      </p:sp>
      <p:sp>
        <p:nvSpPr>
          <p:cNvPr id="57" name="Rectangle 56">
            <a:extLst>
              <a:ext uri="{FF2B5EF4-FFF2-40B4-BE49-F238E27FC236}">
                <a16:creationId xmlns:a16="http://schemas.microsoft.com/office/drawing/2014/main" id="{1DB6E1CE-989E-4620-9607-0369A92CF6E7}"/>
              </a:ext>
            </a:extLst>
          </p:cNvPr>
          <p:cNvSpPr/>
          <p:nvPr/>
        </p:nvSpPr>
        <p:spPr>
          <a:xfrm>
            <a:off x="8423354" y="3291840"/>
            <a:ext cx="1017712" cy="27432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mj-lt"/>
                <a:ea typeface="+mn-ea"/>
                <a:cs typeface="+mn-cs"/>
              </a:rPr>
              <a:t>HL7 WGM</a:t>
            </a:r>
          </a:p>
        </p:txBody>
      </p:sp>
      <p:sp>
        <p:nvSpPr>
          <p:cNvPr id="59" name="Rectangle 58">
            <a:extLst>
              <a:ext uri="{FF2B5EF4-FFF2-40B4-BE49-F238E27FC236}">
                <a16:creationId xmlns:a16="http://schemas.microsoft.com/office/drawing/2014/main" id="{07D52D7E-8C4C-4D72-9F71-E43C6BF98B67}"/>
              </a:ext>
            </a:extLst>
          </p:cNvPr>
          <p:cNvSpPr/>
          <p:nvPr/>
        </p:nvSpPr>
        <p:spPr>
          <a:xfrm>
            <a:off x="5262565" y="3762972"/>
            <a:ext cx="2762753" cy="379388"/>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mj-lt"/>
                <a:ea typeface="+mn-ea"/>
                <a:cs typeface="+mn-cs"/>
              </a:rPr>
              <a:t> Update RA IG and Republish</a:t>
            </a:r>
          </a:p>
        </p:txBody>
      </p:sp>
      <p:sp>
        <p:nvSpPr>
          <p:cNvPr id="65" name="Flowchart: Decision 64">
            <a:extLst>
              <a:ext uri="{FF2B5EF4-FFF2-40B4-BE49-F238E27FC236}">
                <a16:creationId xmlns:a16="http://schemas.microsoft.com/office/drawing/2014/main" id="{6E0C13E4-7E81-4A5A-BBDE-05C177335102}"/>
              </a:ext>
            </a:extLst>
          </p:cNvPr>
          <p:cNvSpPr/>
          <p:nvPr/>
        </p:nvSpPr>
        <p:spPr>
          <a:xfrm>
            <a:off x="1744929" y="2253209"/>
            <a:ext cx="236113" cy="183919"/>
          </a:xfrm>
          <a:prstGeom prst="flowChartDecision">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white"/>
              </a:solidFill>
              <a:effectLst/>
              <a:uLnTx/>
              <a:uFillTx/>
              <a:latin typeface="+mj-lt"/>
              <a:ea typeface="+mn-ea"/>
              <a:cs typeface="+mn-cs"/>
            </a:endParaRPr>
          </a:p>
        </p:txBody>
      </p:sp>
      <p:cxnSp>
        <p:nvCxnSpPr>
          <p:cNvPr id="33" name="Straight Connector 32">
            <a:extLst>
              <a:ext uri="{FF2B5EF4-FFF2-40B4-BE49-F238E27FC236}">
                <a16:creationId xmlns:a16="http://schemas.microsoft.com/office/drawing/2014/main" id="{028323F8-6005-4A4D-86B9-56E2C127D88B}"/>
              </a:ext>
            </a:extLst>
          </p:cNvPr>
          <p:cNvCxnSpPr>
            <a:cxnSpLocks/>
          </p:cNvCxnSpPr>
          <p:nvPr/>
        </p:nvCxnSpPr>
        <p:spPr>
          <a:xfrm>
            <a:off x="7666076" y="1294902"/>
            <a:ext cx="0" cy="4765171"/>
          </a:xfrm>
          <a:prstGeom prst="line">
            <a:avLst/>
          </a:prstGeom>
          <a:ln w="31750">
            <a:solidFill>
              <a:schemeClr val="bg2">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Arrow: Right 1">
            <a:extLst>
              <a:ext uri="{FF2B5EF4-FFF2-40B4-BE49-F238E27FC236}">
                <a16:creationId xmlns:a16="http://schemas.microsoft.com/office/drawing/2014/main" id="{509E62B8-E0AE-4D08-A3AC-64D631B0BABB}"/>
              </a:ext>
            </a:extLst>
          </p:cNvPr>
          <p:cNvSpPr/>
          <p:nvPr/>
        </p:nvSpPr>
        <p:spPr>
          <a:xfrm>
            <a:off x="2299982" y="6196586"/>
            <a:ext cx="5596664" cy="665500"/>
          </a:xfrm>
          <a:prstGeom prst="rightArrow">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2060"/>
                </a:solidFill>
                <a:effectLst/>
                <a:uLnTx/>
                <a:uFillTx/>
                <a:latin typeface="+mj-lt"/>
                <a:ea typeface="+mn-ea"/>
                <a:cs typeface="+mn-cs"/>
              </a:rPr>
              <a:t>Real World Pilot Testing &amp; Evaluation of the MedMorph RA IG </a:t>
            </a:r>
          </a:p>
        </p:txBody>
      </p:sp>
      <p:sp>
        <p:nvSpPr>
          <p:cNvPr id="40" name="Rectangle 39">
            <a:extLst>
              <a:ext uri="{FF2B5EF4-FFF2-40B4-BE49-F238E27FC236}">
                <a16:creationId xmlns:a16="http://schemas.microsoft.com/office/drawing/2014/main" id="{AA57531C-ECFC-4733-9C7C-77B66D652D3D}"/>
              </a:ext>
            </a:extLst>
          </p:cNvPr>
          <p:cNvSpPr/>
          <p:nvPr/>
        </p:nvSpPr>
        <p:spPr>
          <a:xfrm>
            <a:off x="2148663" y="4372313"/>
            <a:ext cx="3406391" cy="379389"/>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2060"/>
                </a:solidFill>
                <a:effectLst/>
                <a:uLnTx/>
                <a:uFillTx/>
                <a:latin typeface="+mj-lt"/>
                <a:ea typeface="+mn-ea"/>
                <a:cs typeface="+mn-cs"/>
              </a:rPr>
              <a:t>Disposition Content IGs Ballot Comments</a:t>
            </a:r>
          </a:p>
        </p:txBody>
      </p:sp>
      <p:grpSp>
        <p:nvGrpSpPr>
          <p:cNvPr id="43" name="Group 42">
            <a:extLst>
              <a:ext uri="{FF2B5EF4-FFF2-40B4-BE49-F238E27FC236}">
                <a16:creationId xmlns:a16="http://schemas.microsoft.com/office/drawing/2014/main" id="{3B5B9E66-4805-5980-3E04-7098628C1E26}"/>
              </a:ext>
            </a:extLst>
          </p:cNvPr>
          <p:cNvGrpSpPr/>
          <p:nvPr/>
        </p:nvGrpSpPr>
        <p:grpSpPr>
          <a:xfrm>
            <a:off x="12780" y="557019"/>
            <a:ext cx="12166439" cy="5715592"/>
            <a:chOff x="1633021" y="680063"/>
            <a:chExt cx="9497074" cy="4972801"/>
          </a:xfrm>
        </p:grpSpPr>
        <p:graphicFrame>
          <p:nvGraphicFramePr>
            <p:cNvPr id="47" name="Diagram 46">
              <a:extLst>
                <a:ext uri="{FF2B5EF4-FFF2-40B4-BE49-F238E27FC236}">
                  <a16:creationId xmlns:a16="http://schemas.microsoft.com/office/drawing/2014/main" id="{9A39E5FB-8A5D-CD2C-E5F7-B70BECBA622C}"/>
                </a:ext>
              </a:extLst>
            </p:cNvPr>
            <p:cNvGraphicFramePr/>
            <p:nvPr>
              <p:extLst>
                <p:ext uri="{D42A27DB-BD31-4B8C-83A1-F6EECF244321}">
                  <p14:modId xmlns:p14="http://schemas.microsoft.com/office/powerpoint/2010/main" val="3662474958"/>
                </p:ext>
              </p:extLst>
            </p:nvPr>
          </p:nvGraphicFramePr>
          <p:xfrm>
            <a:off x="1845998" y="680063"/>
            <a:ext cx="9284097" cy="12858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8" name="Rectangle 47">
              <a:extLst>
                <a:ext uri="{FF2B5EF4-FFF2-40B4-BE49-F238E27FC236}">
                  <a16:creationId xmlns:a16="http://schemas.microsoft.com/office/drawing/2014/main" id="{C3F45556-2110-34E1-9600-5FD440852A4C}"/>
                </a:ext>
              </a:extLst>
            </p:cNvPr>
            <p:cNvSpPr/>
            <p:nvPr/>
          </p:nvSpPr>
          <p:spPr>
            <a:xfrm>
              <a:off x="1741259" y="1837215"/>
              <a:ext cx="1174304" cy="766344"/>
            </a:xfrm>
            <a:prstGeom prst="rect">
              <a:avLst/>
            </a:prstGeom>
            <a:solidFill>
              <a:schemeClr val="accent2">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2060"/>
                  </a:solidFill>
                  <a:effectLst/>
                  <a:uLnTx/>
                  <a:uFillTx/>
                  <a:latin typeface="+mj-lt"/>
                  <a:ea typeface="+mn-ea"/>
                  <a:cs typeface="+mn-cs"/>
                </a:rPr>
                <a:t>Develop MedMorph Use Case Content IGs</a:t>
              </a:r>
            </a:p>
          </p:txBody>
        </p:sp>
        <p:sp>
          <p:nvSpPr>
            <p:cNvPr id="58" name="Flowchart: Decision 57">
              <a:extLst>
                <a:ext uri="{FF2B5EF4-FFF2-40B4-BE49-F238E27FC236}">
                  <a16:creationId xmlns:a16="http://schemas.microsoft.com/office/drawing/2014/main" id="{32B08713-6DAB-2D79-6EAC-2458C556F821}"/>
                </a:ext>
              </a:extLst>
            </p:cNvPr>
            <p:cNvSpPr/>
            <p:nvPr/>
          </p:nvSpPr>
          <p:spPr>
            <a:xfrm>
              <a:off x="2637631" y="2773016"/>
              <a:ext cx="184309" cy="160017"/>
            </a:xfrm>
            <a:prstGeom prst="flowChartDecision">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mj-lt"/>
                <a:ea typeface="+mn-ea"/>
                <a:cs typeface="+mn-cs"/>
              </a:endParaRPr>
            </a:p>
          </p:txBody>
        </p:sp>
        <p:sp>
          <p:nvSpPr>
            <p:cNvPr id="60" name="Rectangle 59">
              <a:extLst>
                <a:ext uri="{FF2B5EF4-FFF2-40B4-BE49-F238E27FC236}">
                  <a16:creationId xmlns:a16="http://schemas.microsoft.com/office/drawing/2014/main" id="{C62E8643-5E5F-83AB-A16B-5EE08DB584EA}"/>
                </a:ext>
              </a:extLst>
            </p:cNvPr>
            <p:cNvSpPr/>
            <p:nvPr/>
          </p:nvSpPr>
          <p:spPr>
            <a:xfrm>
              <a:off x="1734442" y="2691250"/>
              <a:ext cx="794420" cy="769454"/>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mj-lt"/>
                  <a:ea typeface="+mn-ea"/>
                  <a:cs typeface="+mn-cs"/>
                </a:rPr>
                <a:t>Submit Use Case Content IG NIBs</a:t>
              </a:r>
            </a:p>
          </p:txBody>
        </p:sp>
        <p:sp>
          <p:nvSpPr>
            <p:cNvPr id="61" name="Flowchart: Decision 60">
              <a:extLst>
                <a:ext uri="{FF2B5EF4-FFF2-40B4-BE49-F238E27FC236}">
                  <a16:creationId xmlns:a16="http://schemas.microsoft.com/office/drawing/2014/main" id="{869D7C9B-1473-8F2D-3DF2-812DE01E7E9B}"/>
                </a:ext>
              </a:extLst>
            </p:cNvPr>
            <p:cNvSpPr/>
            <p:nvPr/>
          </p:nvSpPr>
          <p:spPr>
            <a:xfrm>
              <a:off x="3080647" y="4140532"/>
              <a:ext cx="184309" cy="160017"/>
            </a:xfrm>
            <a:prstGeom prst="flowChartDecision">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mj-lt"/>
                <a:ea typeface="+mn-ea"/>
                <a:cs typeface="+mn-cs"/>
              </a:endParaRPr>
            </a:p>
          </p:txBody>
        </p:sp>
        <p:sp>
          <p:nvSpPr>
            <p:cNvPr id="62" name="Rectangle 61">
              <a:extLst>
                <a:ext uri="{FF2B5EF4-FFF2-40B4-BE49-F238E27FC236}">
                  <a16:creationId xmlns:a16="http://schemas.microsoft.com/office/drawing/2014/main" id="{1908BDE7-EAB9-754E-7344-58E4B7CACCF3}"/>
                </a:ext>
              </a:extLst>
            </p:cNvPr>
            <p:cNvSpPr/>
            <p:nvPr/>
          </p:nvSpPr>
          <p:spPr>
            <a:xfrm>
              <a:off x="1797441" y="4014096"/>
              <a:ext cx="1273054" cy="675798"/>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mj-lt"/>
                  <a:ea typeface="+mn-ea"/>
                  <a:cs typeface="+mn-cs"/>
                </a:rPr>
                <a:t>Submit Use Case Content IGs for Ballot</a:t>
              </a:r>
            </a:p>
          </p:txBody>
        </p:sp>
        <p:sp>
          <p:nvSpPr>
            <p:cNvPr id="66" name="Rectangle 65">
              <a:extLst>
                <a:ext uri="{FF2B5EF4-FFF2-40B4-BE49-F238E27FC236}">
                  <a16:creationId xmlns:a16="http://schemas.microsoft.com/office/drawing/2014/main" id="{B3DE2151-848A-A015-0652-5E3D0874D5BE}"/>
                </a:ext>
              </a:extLst>
            </p:cNvPr>
            <p:cNvSpPr/>
            <p:nvPr/>
          </p:nvSpPr>
          <p:spPr>
            <a:xfrm>
              <a:off x="1774857" y="5389771"/>
              <a:ext cx="1604849" cy="263093"/>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02060"/>
                  </a:solidFill>
                  <a:effectLst/>
                  <a:uLnTx/>
                  <a:uFillTx/>
                  <a:latin typeface="+mj-lt"/>
                  <a:ea typeface="+mn-ea"/>
                  <a:cs typeface="+mn-cs"/>
                </a:rPr>
                <a:t>MedMorph Project Activities</a:t>
              </a:r>
            </a:p>
          </p:txBody>
        </p:sp>
        <p:sp>
          <p:nvSpPr>
            <p:cNvPr id="67" name="Rectangle 66">
              <a:extLst>
                <a:ext uri="{FF2B5EF4-FFF2-40B4-BE49-F238E27FC236}">
                  <a16:creationId xmlns:a16="http://schemas.microsoft.com/office/drawing/2014/main" id="{08F199F5-800C-1C4D-DA27-696AEE85C1F8}"/>
                </a:ext>
              </a:extLst>
            </p:cNvPr>
            <p:cNvSpPr/>
            <p:nvPr/>
          </p:nvSpPr>
          <p:spPr>
            <a:xfrm>
              <a:off x="1797442" y="5100979"/>
              <a:ext cx="1502841" cy="179598"/>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uLnTx/>
                  <a:uFillTx/>
                  <a:latin typeface="+mj-lt"/>
                  <a:ea typeface="+mn-ea"/>
                  <a:cs typeface="+mn-cs"/>
                </a:rPr>
                <a:t>HL7 Processes</a:t>
              </a:r>
            </a:p>
          </p:txBody>
        </p:sp>
        <p:sp>
          <p:nvSpPr>
            <p:cNvPr id="68" name="TextBox 67">
              <a:extLst>
                <a:ext uri="{FF2B5EF4-FFF2-40B4-BE49-F238E27FC236}">
                  <a16:creationId xmlns:a16="http://schemas.microsoft.com/office/drawing/2014/main" id="{8F56432A-5EA5-6389-6988-D8BBEC9F10FF}"/>
                </a:ext>
              </a:extLst>
            </p:cNvPr>
            <p:cNvSpPr txBox="1"/>
            <p:nvPr/>
          </p:nvSpPr>
          <p:spPr>
            <a:xfrm>
              <a:off x="1633021" y="4791081"/>
              <a:ext cx="1746686" cy="241001"/>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j-lt"/>
                  <a:ea typeface="+mn-ea"/>
                  <a:cs typeface="+mn-cs"/>
                </a:rPr>
                <a:t>Legend</a:t>
              </a:r>
            </a:p>
          </p:txBody>
        </p:sp>
      </p:grpSp>
      <p:grpSp>
        <p:nvGrpSpPr>
          <p:cNvPr id="5" name="Group 4">
            <a:extLst>
              <a:ext uri="{FF2B5EF4-FFF2-40B4-BE49-F238E27FC236}">
                <a16:creationId xmlns:a16="http://schemas.microsoft.com/office/drawing/2014/main" id="{03F44101-CA87-E0EB-B5AA-8E749FFC187D}"/>
              </a:ext>
            </a:extLst>
          </p:cNvPr>
          <p:cNvGrpSpPr/>
          <p:nvPr/>
        </p:nvGrpSpPr>
        <p:grpSpPr>
          <a:xfrm>
            <a:off x="123560" y="6319490"/>
            <a:ext cx="2098473" cy="546199"/>
            <a:chOff x="188282" y="6211148"/>
            <a:chExt cx="2098473" cy="546199"/>
          </a:xfrm>
        </p:grpSpPr>
        <p:sp>
          <p:nvSpPr>
            <p:cNvPr id="35" name="Flowchart: Decision 34">
              <a:extLst>
                <a:ext uri="{FF2B5EF4-FFF2-40B4-BE49-F238E27FC236}">
                  <a16:creationId xmlns:a16="http://schemas.microsoft.com/office/drawing/2014/main" id="{8A0B70CC-F1C1-4592-9016-88FAFA033B2B}"/>
                </a:ext>
              </a:extLst>
            </p:cNvPr>
            <p:cNvSpPr/>
            <p:nvPr/>
          </p:nvSpPr>
          <p:spPr>
            <a:xfrm>
              <a:off x="188282" y="6211148"/>
              <a:ext cx="236113" cy="183919"/>
            </a:xfrm>
            <a:prstGeom prst="flowChartDecision">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mj-lt"/>
                <a:ea typeface="+mn-ea"/>
                <a:cs typeface="+mn-cs"/>
              </a:endParaRPr>
            </a:p>
          </p:txBody>
        </p:sp>
        <p:sp>
          <p:nvSpPr>
            <p:cNvPr id="39" name="Rectangle 38">
              <a:extLst>
                <a:ext uri="{FF2B5EF4-FFF2-40B4-BE49-F238E27FC236}">
                  <a16:creationId xmlns:a16="http://schemas.microsoft.com/office/drawing/2014/main" id="{CA3CFD05-2830-40BC-A8FA-E637917ABC26}"/>
                </a:ext>
              </a:extLst>
            </p:cNvPr>
            <p:cNvSpPr/>
            <p:nvPr/>
          </p:nvSpPr>
          <p:spPr>
            <a:xfrm>
              <a:off x="439005" y="6232450"/>
              <a:ext cx="1847750" cy="2934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mj-lt"/>
                  <a:ea typeface="+mn-ea"/>
                  <a:cs typeface="+mn-cs"/>
                </a:rPr>
                <a:t>HL7 Event</a:t>
              </a:r>
            </a:p>
          </p:txBody>
        </p:sp>
        <p:sp>
          <p:nvSpPr>
            <p:cNvPr id="70" name="Rectangle 69">
              <a:extLst>
                <a:ext uri="{FF2B5EF4-FFF2-40B4-BE49-F238E27FC236}">
                  <a16:creationId xmlns:a16="http://schemas.microsoft.com/office/drawing/2014/main" id="{4217E3C5-5179-2DE8-9780-862AAF32B3E0}"/>
                </a:ext>
              </a:extLst>
            </p:cNvPr>
            <p:cNvSpPr/>
            <p:nvPr/>
          </p:nvSpPr>
          <p:spPr>
            <a:xfrm>
              <a:off x="424395" y="6437126"/>
              <a:ext cx="1847749" cy="3202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mj-lt"/>
                  <a:ea typeface="+mn-ea"/>
                  <a:cs typeface="+mn-cs"/>
                </a:rPr>
                <a:t>MedMorph Event</a:t>
              </a:r>
            </a:p>
          </p:txBody>
        </p:sp>
        <p:sp>
          <p:nvSpPr>
            <p:cNvPr id="72" name="Flowchart: Decision 71">
              <a:extLst>
                <a:ext uri="{FF2B5EF4-FFF2-40B4-BE49-F238E27FC236}">
                  <a16:creationId xmlns:a16="http://schemas.microsoft.com/office/drawing/2014/main" id="{8321FB95-F526-BA0B-95E0-584AEFD0B287}"/>
                </a:ext>
              </a:extLst>
            </p:cNvPr>
            <p:cNvSpPr/>
            <p:nvPr/>
          </p:nvSpPr>
          <p:spPr>
            <a:xfrm>
              <a:off x="193448" y="6517635"/>
              <a:ext cx="236113" cy="182880"/>
            </a:xfrm>
            <a:prstGeom prst="flowChartDecision">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white"/>
                </a:solidFill>
                <a:effectLst/>
                <a:uLnTx/>
                <a:uFillTx/>
                <a:latin typeface="+mj-lt"/>
                <a:ea typeface="+mn-ea"/>
                <a:cs typeface="+mn-cs"/>
              </a:endParaRPr>
            </a:p>
          </p:txBody>
        </p:sp>
      </p:grpSp>
      <p:sp>
        <p:nvSpPr>
          <p:cNvPr id="73" name="Rectangle 72">
            <a:extLst>
              <a:ext uri="{FF2B5EF4-FFF2-40B4-BE49-F238E27FC236}">
                <a16:creationId xmlns:a16="http://schemas.microsoft.com/office/drawing/2014/main" id="{0E47901C-5D7E-0118-C130-F90CDDAABBEF}"/>
              </a:ext>
            </a:extLst>
          </p:cNvPr>
          <p:cNvSpPr/>
          <p:nvPr/>
        </p:nvSpPr>
        <p:spPr>
          <a:xfrm>
            <a:off x="6017077" y="4875949"/>
            <a:ext cx="4463939" cy="293524"/>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mj-lt"/>
                <a:ea typeface="+mn-ea"/>
                <a:cs typeface="+mn-cs"/>
              </a:rPr>
              <a:t> Update Content IGs and Republish</a:t>
            </a:r>
          </a:p>
        </p:txBody>
      </p:sp>
      <p:sp>
        <p:nvSpPr>
          <p:cNvPr id="75" name="Flowchart: Decision 74">
            <a:extLst>
              <a:ext uri="{FF2B5EF4-FFF2-40B4-BE49-F238E27FC236}">
                <a16:creationId xmlns:a16="http://schemas.microsoft.com/office/drawing/2014/main" id="{7DE40EAB-5C05-CB24-5687-375A7D2C8AD0}"/>
              </a:ext>
            </a:extLst>
          </p:cNvPr>
          <p:cNvSpPr/>
          <p:nvPr/>
        </p:nvSpPr>
        <p:spPr>
          <a:xfrm>
            <a:off x="8080681" y="3845290"/>
            <a:ext cx="182880" cy="182880"/>
          </a:xfrm>
          <a:prstGeom prst="flowChartDecision">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white"/>
              </a:solidFill>
              <a:effectLst/>
              <a:uLnTx/>
              <a:uFillTx/>
              <a:latin typeface="+mj-lt"/>
              <a:ea typeface="+mn-ea"/>
              <a:cs typeface="+mn-cs"/>
            </a:endParaRPr>
          </a:p>
        </p:txBody>
      </p:sp>
      <p:sp>
        <p:nvSpPr>
          <p:cNvPr id="76" name="Flowchart: Decision 75">
            <a:extLst>
              <a:ext uri="{FF2B5EF4-FFF2-40B4-BE49-F238E27FC236}">
                <a16:creationId xmlns:a16="http://schemas.microsoft.com/office/drawing/2014/main" id="{BC53C1DC-4B97-5AF1-4A55-1E489B153CD8}"/>
              </a:ext>
            </a:extLst>
          </p:cNvPr>
          <p:cNvSpPr/>
          <p:nvPr/>
        </p:nvSpPr>
        <p:spPr>
          <a:xfrm>
            <a:off x="10566282" y="4921872"/>
            <a:ext cx="182880" cy="182880"/>
          </a:xfrm>
          <a:prstGeom prst="flowChartDecision">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white"/>
              </a:solidFill>
              <a:effectLst/>
              <a:uLnTx/>
              <a:uFillTx/>
              <a:latin typeface="+mj-lt"/>
              <a:ea typeface="+mn-ea"/>
              <a:cs typeface="+mn-cs"/>
            </a:endParaRPr>
          </a:p>
        </p:txBody>
      </p:sp>
      <p:sp>
        <p:nvSpPr>
          <p:cNvPr id="77" name="Rectangle 76">
            <a:extLst>
              <a:ext uri="{FF2B5EF4-FFF2-40B4-BE49-F238E27FC236}">
                <a16:creationId xmlns:a16="http://schemas.microsoft.com/office/drawing/2014/main" id="{6FF2CF79-900E-0022-AD35-8D66F66DE30A}"/>
              </a:ext>
            </a:extLst>
          </p:cNvPr>
          <p:cNvSpPr/>
          <p:nvPr/>
        </p:nvSpPr>
        <p:spPr>
          <a:xfrm>
            <a:off x="5604423" y="5800096"/>
            <a:ext cx="4854961" cy="217156"/>
          </a:xfrm>
          <a:prstGeom prst="rect">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2060"/>
                </a:solidFill>
                <a:effectLst/>
                <a:uLnTx/>
                <a:uFillTx/>
                <a:latin typeface="+mj-lt"/>
                <a:ea typeface="+mn-ea"/>
                <a:cs typeface="+mn-cs"/>
              </a:rPr>
              <a:t>Roadmap Development </a:t>
            </a:r>
          </a:p>
        </p:txBody>
      </p:sp>
      <p:sp>
        <p:nvSpPr>
          <p:cNvPr id="78" name="Flowchart: Decision 77">
            <a:extLst>
              <a:ext uri="{FF2B5EF4-FFF2-40B4-BE49-F238E27FC236}">
                <a16:creationId xmlns:a16="http://schemas.microsoft.com/office/drawing/2014/main" id="{FC31D927-90C4-3664-09BF-DAEC0742EC02}"/>
              </a:ext>
            </a:extLst>
          </p:cNvPr>
          <p:cNvSpPr/>
          <p:nvPr/>
        </p:nvSpPr>
        <p:spPr>
          <a:xfrm>
            <a:off x="7896646" y="6471049"/>
            <a:ext cx="236113" cy="183919"/>
          </a:xfrm>
          <a:prstGeom prst="flowChartDecision">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white"/>
              </a:solidFill>
              <a:effectLst/>
              <a:uLnTx/>
              <a:uFillTx/>
              <a:latin typeface="+mj-lt"/>
              <a:ea typeface="+mn-ea"/>
              <a:cs typeface="+mn-cs"/>
            </a:endParaRPr>
          </a:p>
        </p:txBody>
      </p:sp>
      <p:sp>
        <p:nvSpPr>
          <p:cNvPr id="79" name="Flowchart: Decision 78">
            <a:extLst>
              <a:ext uri="{FF2B5EF4-FFF2-40B4-BE49-F238E27FC236}">
                <a16:creationId xmlns:a16="http://schemas.microsoft.com/office/drawing/2014/main" id="{7E74D2FC-D8A3-3D9F-DD9F-BF128914BECA}"/>
              </a:ext>
            </a:extLst>
          </p:cNvPr>
          <p:cNvSpPr/>
          <p:nvPr/>
        </p:nvSpPr>
        <p:spPr>
          <a:xfrm>
            <a:off x="5604423" y="4417195"/>
            <a:ext cx="236113" cy="183919"/>
          </a:xfrm>
          <a:prstGeom prst="flowChartDecision">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white"/>
              </a:solidFill>
              <a:effectLst/>
              <a:uLnTx/>
              <a:uFillTx/>
              <a:latin typeface="+mj-lt"/>
              <a:ea typeface="+mn-ea"/>
              <a:cs typeface="+mn-cs"/>
            </a:endParaRPr>
          </a:p>
        </p:txBody>
      </p:sp>
      <p:sp>
        <p:nvSpPr>
          <p:cNvPr id="80" name="Flowchart: Decision 79">
            <a:extLst>
              <a:ext uri="{FF2B5EF4-FFF2-40B4-BE49-F238E27FC236}">
                <a16:creationId xmlns:a16="http://schemas.microsoft.com/office/drawing/2014/main" id="{62C10A66-8FCE-EDAF-4E97-69386AECDF2A}"/>
              </a:ext>
            </a:extLst>
          </p:cNvPr>
          <p:cNvSpPr/>
          <p:nvPr/>
        </p:nvSpPr>
        <p:spPr>
          <a:xfrm>
            <a:off x="10577254" y="5811010"/>
            <a:ext cx="236113" cy="183919"/>
          </a:xfrm>
          <a:prstGeom prst="flowChartDecision">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white"/>
              </a:solidFill>
              <a:effectLst/>
              <a:uLnTx/>
              <a:uFillTx/>
              <a:latin typeface="+mj-lt"/>
              <a:ea typeface="+mn-ea"/>
              <a:cs typeface="+mn-cs"/>
            </a:endParaRPr>
          </a:p>
        </p:txBody>
      </p:sp>
      <p:sp>
        <p:nvSpPr>
          <p:cNvPr id="8" name="Rectangle: Rounded Corners 7">
            <a:extLst>
              <a:ext uri="{FF2B5EF4-FFF2-40B4-BE49-F238E27FC236}">
                <a16:creationId xmlns:a16="http://schemas.microsoft.com/office/drawing/2014/main" id="{16B9F317-BEF6-2235-5C3D-FA0A92E45BA9}"/>
              </a:ext>
            </a:extLst>
          </p:cNvPr>
          <p:cNvSpPr/>
          <p:nvPr/>
        </p:nvSpPr>
        <p:spPr>
          <a:xfrm>
            <a:off x="15020" y="5256734"/>
            <a:ext cx="2201840" cy="160895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j-lt"/>
              <a:ea typeface="+mn-ea"/>
              <a:cs typeface="+mn-cs"/>
            </a:endParaRPr>
          </a:p>
        </p:txBody>
      </p:sp>
    </p:spTree>
    <p:extLst>
      <p:ext uri="{BB962C8B-B14F-4D97-AF65-F5344CB8AC3E}">
        <p14:creationId xmlns:p14="http://schemas.microsoft.com/office/powerpoint/2010/main" val="22953420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7204032-930A-460B-AE62-78BEF0BEDDCA}"/>
              </a:ext>
            </a:extLst>
          </p:cNvPr>
          <p:cNvSpPr>
            <a:spLocks noGrp="1"/>
          </p:cNvSpPr>
          <p:nvPr>
            <p:ph type="ctrTitle"/>
          </p:nvPr>
        </p:nvSpPr>
        <p:spPr>
          <a:xfrm>
            <a:off x="375138" y="1122363"/>
            <a:ext cx="10117016" cy="2387600"/>
          </a:xfrm>
        </p:spPr>
        <p:txBody>
          <a:bodyPr>
            <a:normAutofit/>
          </a:bodyPr>
          <a:lstStyle/>
          <a:p>
            <a:pPr marL="0" marR="0" algn="l">
              <a:spcBef>
                <a:spcPts val="0"/>
              </a:spcBef>
              <a:spcAft>
                <a:spcPts val="0"/>
              </a:spcAft>
            </a:pPr>
            <a:r>
              <a:rPr lang="en-US" sz="4000" dirty="0">
                <a:solidFill>
                  <a:srgbClr val="0070C0"/>
                </a:solidFill>
                <a:latin typeface="+mn-lt"/>
              </a:rPr>
              <a:t>HL7 MedMorph Reference Architecture and Content Implementation Guide Updates</a:t>
            </a:r>
            <a:endParaRPr lang="en-US" sz="4000" dirty="0">
              <a:solidFill>
                <a:srgbClr val="0070C0"/>
              </a:solidFill>
              <a:latin typeface="+mn-lt"/>
              <a:ea typeface="Calibri" panose="020F0502020204030204" pitchFamily="34" charset="0"/>
            </a:endParaRPr>
          </a:p>
        </p:txBody>
      </p:sp>
      <p:sp>
        <p:nvSpPr>
          <p:cNvPr id="5" name="Subtitle 4">
            <a:extLst>
              <a:ext uri="{FF2B5EF4-FFF2-40B4-BE49-F238E27FC236}">
                <a16:creationId xmlns:a16="http://schemas.microsoft.com/office/drawing/2014/main" id="{6A08F84E-AFB4-44FB-B4B7-1085EE666902}"/>
              </a:ext>
            </a:extLst>
          </p:cNvPr>
          <p:cNvSpPr>
            <a:spLocks noGrp="1"/>
          </p:cNvSpPr>
          <p:nvPr>
            <p:ph type="subTitle" idx="1"/>
          </p:nvPr>
        </p:nvSpPr>
        <p:spPr>
          <a:xfrm>
            <a:off x="351692" y="3754438"/>
            <a:ext cx="9144000" cy="1052019"/>
          </a:xfrm>
        </p:spPr>
        <p:txBody>
          <a:bodyPr/>
          <a:lstStyle/>
          <a:p>
            <a:pPr algn="l"/>
            <a:r>
              <a:rPr lang="en-US" dirty="0"/>
              <a:t>Becky Angeles </a:t>
            </a:r>
          </a:p>
          <a:p>
            <a:pPr algn="l"/>
            <a:endParaRPr lang="en-US" dirty="0"/>
          </a:p>
        </p:txBody>
      </p:sp>
      <p:cxnSp>
        <p:nvCxnSpPr>
          <p:cNvPr id="7" name="Straight Connector 6">
            <a:extLst>
              <a:ext uri="{FF2B5EF4-FFF2-40B4-BE49-F238E27FC236}">
                <a16:creationId xmlns:a16="http://schemas.microsoft.com/office/drawing/2014/main" id="{8E5BF276-A319-44C8-B1EA-844BB22946A7}"/>
              </a:ext>
            </a:extLst>
          </p:cNvPr>
          <p:cNvCxnSpPr/>
          <p:nvPr/>
        </p:nvCxnSpPr>
        <p:spPr>
          <a:xfrm>
            <a:off x="375138" y="3509963"/>
            <a:ext cx="9952892" cy="0"/>
          </a:xfrm>
          <a:prstGeom prst="line">
            <a:avLst/>
          </a:prstGeom>
          <a:ln w="44450">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6974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DAE7107-953A-47B5-9636-84C36584414B}"/>
              </a:ext>
            </a:extLst>
          </p:cNvPr>
          <p:cNvSpPr>
            <a:spLocks noGrp="1"/>
          </p:cNvSpPr>
          <p:nvPr>
            <p:ph type="title"/>
          </p:nvPr>
        </p:nvSpPr>
        <p:spPr>
          <a:xfrm>
            <a:off x="209652" y="-151899"/>
            <a:ext cx="10515600" cy="1325563"/>
          </a:xfrm>
        </p:spPr>
        <p:txBody>
          <a:bodyPr>
            <a:normAutofit/>
          </a:bodyPr>
          <a:lstStyle/>
          <a:p>
            <a:r>
              <a:rPr lang="en-US" sz="3600" dirty="0"/>
              <a:t>MedMorph Abstract Model of Actors and Systems - Updates</a:t>
            </a:r>
          </a:p>
        </p:txBody>
      </p:sp>
      <p:sp>
        <p:nvSpPr>
          <p:cNvPr id="6" name="TextBox 5">
            <a:extLst>
              <a:ext uri="{FF2B5EF4-FFF2-40B4-BE49-F238E27FC236}">
                <a16:creationId xmlns:a16="http://schemas.microsoft.com/office/drawing/2014/main" id="{876B466E-53C8-491A-ADFA-FB2C5E32E405}"/>
              </a:ext>
            </a:extLst>
          </p:cNvPr>
          <p:cNvSpPr txBox="1"/>
          <p:nvPr/>
        </p:nvSpPr>
        <p:spPr>
          <a:xfrm>
            <a:off x="7736884" y="6518039"/>
            <a:ext cx="4455116" cy="307777"/>
          </a:xfrm>
          <a:prstGeom prst="rect">
            <a:avLst/>
          </a:prstGeom>
          <a:noFill/>
        </p:spPr>
        <p:txBody>
          <a:bodyPr wrap="square">
            <a:spAutoFit/>
          </a:bodyPr>
          <a:lstStyle/>
          <a:p>
            <a:r>
              <a:rPr lang="en-US" sz="1400" dirty="0">
                <a:hlinkClick r:id="rId2"/>
              </a:rPr>
              <a:t>http://hl7.org/fhir/us/medmorph/2022Jan/usecases.html</a:t>
            </a:r>
            <a:r>
              <a:rPr lang="en-US" sz="1400" dirty="0"/>
              <a:t> </a:t>
            </a:r>
          </a:p>
        </p:txBody>
      </p:sp>
      <p:sp>
        <p:nvSpPr>
          <p:cNvPr id="65" name="TextBox 64">
            <a:extLst>
              <a:ext uri="{FF2B5EF4-FFF2-40B4-BE49-F238E27FC236}">
                <a16:creationId xmlns:a16="http://schemas.microsoft.com/office/drawing/2014/main" id="{0906C06D-AC2A-49EC-9775-DD6F265CAC49}"/>
              </a:ext>
            </a:extLst>
          </p:cNvPr>
          <p:cNvSpPr txBox="1"/>
          <p:nvPr/>
        </p:nvSpPr>
        <p:spPr>
          <a:xfrm rot="5400000">
            <a:off x="2516693" y="3232227"/>
            <a:ext cx="1492835" cy="276999"/>
          </a:xfrm>
          <a:prstGeom prst="rect">
            <a:avLst/>
          </a:prstGeom>
          <a:solidFill>
            <a:srgbClr val="00606B"/>
          </a:solidFill>
        </p:spPr>
        <p:txBody>
          <a:bodyPr wrap="square" rtlCol="0">
            <a:spAutoFit/>
          </a:bodyPr>
          <a:lstStyle/>
          <a:p>
            <a:pPr algn="ctr"/>
            <a:r>
              <a:rPr lang="en-US" sz="1200" b="1" i="1" dirty="0">
                <a:solidFill>
                  <a:schemeClr val="bg1"/>
                </a:solidFill>
              </a:rPr>
              <a:t>Data Queries</a:t>
            </a:r>
          </a:p>
        </p:txBody>
      </p:sp>
      <p:pic>
        <p:nvPicPr>
          <p:cNvPr id="3" name="Picture 2">
            <a:extLst>
              <a:ext uri="{FF2B5EF4-FFF2-40B4-BE49-F238E27FC236}">
                <a16:creationId xmlns:a16="http://schemas.microsoft.com/office/drawing/2014/main" id="{219A1EDD-B533-E0FB-440E-D2A807C5E7F2}"/>
              </a:ext>
            </a:extLst>
          </p:cNvPr>
          <p:cNvPicPr>
            <a:picLocks noChangeAspect="1"/>
          </p:cNvPicPr>
          <p:nvPr/>
        </p:nvPicPr>
        <p:blipFill>
          <a:blip r:embed="rId3"/>
          <a:stretch>
            <a:fillRect/>
          </a:stretch>
        </p:blipFill>
        <p:spPr>
          <a:xfrm>
            <a:off x="0" y="1000304"/>
            <a:ext cx="9845893" cy="5486875"/>
          </a:xfrm>
          <a:prstGeom prst="rect">
            <a:avLst/>
          </a:prstGeom>
        </p:spPr>
      </p:pic>
      <p:sp>
        <p:nvSpPr>
          <p:cNvPr id="66" name="TextBox 65">
            <a:extLst>
              <a:ext uri="{FF2B5EF4-FFF2-40B4-BE49-F238E27FC236}">
                <a16:creationId xmlns:a16="http://schemas.microsoft.com/office/drawing/2014/main" id="{EF21CE62-081C-4DDD-80DE-187E8B82D537}"/>
              </a:ext>
            </a:extLst>
          </p:cNvPr>
          <p:cNvSpPr txBox="1"/>
          <p:nvPr/>
        </p:nvSpPr>
        <p:spPr>
          <a:xfrm>
            <a:off x="9353984" y="1077886"/>
            <a:ext cx="2742536" cy="1261884"/>
          </a:xfrm>
          <a:prstGeom prst="rect">
            <a:avLst/>
          </a:prstGeom>
          <a:solidFill>
            <a:srgbClr val="D7E2DC"/>
          </a:solidFill>
          <a:ln w="38100">
            <a:solidFill>
              <a:srgbClr val="00606B"/>
            </a:solidFill>
          </a:ln>
        </p:spPr>
        <p:txBody>
          <a:bodyPr wrap="square" rtlCol="0">
            <a:spAutoFit/>
          </a:bodyPr>
          <a:lstStyle/>
          <a:p>
            <a:pPr algn="ctr"/>
            <a:r>
              <a:rPr lang="en-US" sz="2000" b="1" dirty="0"/>
              <a:t>KEY FEATURE of MedMorph RA: </a:t>
            </a:r>
          </a:p>
          <a:p>
            <a:pPr algn="ctr"/>
            <a:r>
              <a:rPr lang="en-US" b="1" dirty="0"/>
              <a:t>Architecture is decoupled from content</a:t>
            </a:r>
          </a:p>
        </p:txBody>
      </p:sp>
      <p:sp>
        <p:nvSpPr>
          <p:cNvPr id="5" name="Rectangle 4">
            <a:extLst>
              <a:ext uri="{FF2B5EF4-FFF2-40B4-BE49-F238E27FC236}">
                <a16:creationId xmlns:a16="http://schemas.microsoft.com/office/drawing/2014/main" id="{ACE72BB5-2829-45AE-A2B6-6E375E92C97B}"/>
              </a:ext>
            </a:extLst>
          </p:cNvPr>
          <p:cNvSpPr/>
          <p:nvPr/>
        </p:nvSpPr>
        <p:spPr>
          <a:xfrm>
            <a:off x="9353984" y="2694285"/>
            <a:ext cx="2742536" cy="3693319"/>
          </a:xfrm>
          <a:prstGeom prst="rect">
            <a:avLst/>
          </a:prstGeom>
          <a:solidFill>
            <a:schemeClr val="tx2"/>
          </a:solidFill>
          <a:ln>
            <a:solidFill>
              <a:srgbClr val="6666FF"/>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The abstract model of actors and systems is used to define the common workflows identified in the use cases, which include: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Provisioning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solidFill>
                  <a:prstClr val="white"/>
                </a:solidFill>
                <a:latin typeface="Calibri" panose="020F0502020204030204"/>
                <a:cs typeface="Arial" panose="020B0604020202020204" pitchFamily="34" charset="0"/>
              </a:rPr>
              <a:t>Notification</a:t>
            </a: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endParaRPr>
          </a:p>
          <a:p>
            <a:pPr marL="285750" lvl="0" indent="-285750">
              <a:buFont typeface="Arial" panose="020B0604020202020204" pitchFamily="34" charset="0"/>
              <a:buChar char="•"/>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Data Collection and Submission Report C</a:t>
            </a:r>
            <a:r>
              <a:rPr lang="en-US" b="1" dirty="0" err="1">
                <a:solidFill>
                  <a:prstClr val="white"/>
                </a:solidFill>
                <a:cs typeface="Arial" panose="020B0604020202020204" pitchFamily="34" charset="0"/>
              </a:rPr>
              <a:t>reation</a:t>
            </a: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endParaRPr>
          </a:p>
          <a:p>
            <a:pPr marL="285750" lvl="0" indent="-285750">
              <a:buFont typeface="Arial" panose="020B0604020202020204" pitchFamily="34" charset="0"/>
              <a:buChar char="•"/>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Data </a:t>
            </a:r>
            <a:r>
              <a:rPr lang="en-US" b="1" dirty="0">
                <a:solidFill>
                  <a:prstClr val="white"/>
                </a:solidFill>
                <a:cs typeface="Arial" panose="020B0604020202020204" pitchFamily="34" charset="0"/>
              </a:rPr>
              <a:t>Submission</a:t>
            </a: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endParaRPr>
          </a:p>
          <a:p>
            <a:pPr marL="285750" lvl="0" indent="-285750">
              <a:buFont typeface="Arial" panose="020B0604020202020204" pitchFamily="34" charset="0"/>
              <a:buChar char="•"/>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Receiving Response/ </a:t>
            </a:r>
            <a:r>
              <a:rPr lang="en-US" b="1" dirty="0">
                <a:solidFill>
                  <a:prstClr val="white"/>
                </a:solidFill>
                <a:cs typeface="Arial" panose="020B0604020202020204" pitchFamily="34" charset="0"/>
              </a:rPr>
              <a:t>Acknowledgement</a:t>
            </a: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endParaRPr>
          </a:p>
        </p:txBody>
      </p:sp>
      <p:sp>
        <p:nvSpPr>
          <p:cNvPr id="7" name="Arrow: Right 6">
            <a:extLst>
              <a:ext uri="{FF2B5EF4-FFF2-40B4-BE49-F238E27FC236}">
                <a16:creationId xmlns:a16="http://schemas.microsoft.com/office/drawing/2014/main" id="{01881D09-143C-0549-E442-144209F9ABE9}"/>
              </a:ext>
            </a:extLst>
          </p:cNvPr>
          <p:cNvSpPr/>
          <p:nvPr/>
        </p:nvSpPr>
        <p:spPr>
          <a:xfrm rot="5400000">
            <a:off x="2831246" y="927683"/>
            <a:ext cx="863729" cy="64202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Arrow: Right 7">
            <a:extLst>
              <a:ext uri="{FF2B5EF4-FFF2-40B4-BE49-F238E27FC236}">
                <a16:creationId xmlns:a16="http://schemas.microsoft.com/office/drawing/2014/main" id="{AA9988A8-B997-898A-A947-9E8E2E0029D5}"/>
              </a:ext>
            </a:extLst>
          </p:cNvPr>
          <p:cNvSpPr/>
          <p:nvPr/>
        </p:nvSpPr>
        <p:spPr>
          <a:xfrm rot="5400000">
            <a:off x="8374302" y="2373273"/>
            <a:ext cx="863729" cy="64202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Arrow: Right 8">
            <a:extLst>
              <a:ext uri="{FF2B5EF4-FFF2-40B4-BE49-F238E27FC236}">
                <a16:creationId xmlns:a16="http://schemas.microsoft.com/office/drawing/2014/main" id="{DF12F5CC-A30B-9669-99A1-DFFA19338C1A}"/>
              </a:ext>
            </a:extLst>
          </p:cNvPr>
          <p:cNvSpPr/>
          <p:nvPr/>
        </p:nvSpPr>
        <p:spPr>
          <a:xfrm>
            <a:off x="2134897" y="4828927"/>
            <a:ext cx="863729" cy="64202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84945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65"/>
                                        </p:tgtEl>
                                        <p:attrNameLst>
                                          <p:attrName>style.visibility</p:attrName>
                                        </p:attrNameLst>
                                      </p:cBhvr>
                                      <p:to>
                                        <p:strVal val="visible"/>
                                      </p:to>
                                    </p:set>
                                    <p:anim calcmode="lin" valueType="num">
                                      <p:cBhvr>
                                        <p:cTn id="7" dur="500" fill="hold"/>
                                        <p:tgtEl>
                                          <p:spTgt spid="65"/>
                                        </p:tgtEl>
                                        <p:attrNameLst>
                                          <p:attrName>ppt_w</p:attrName>
                                        </p:attrNameLst>
                                      </p:cBhvr>
                                      <p:tavLst>
                                        <p:tav tm="0">
                                          <p:val>
                                            <p:fltVal val="0"/>
                                          </p:val>
                                        </p:tav>
                                        <p:tav tm="100000">
                                          <p:val>
                                            <p:strVal val="#ppt_w"/>
                                          </p:val>
                                        </p:tav>
                                      </p:tavLst>
                                    </p:anim>
                                    <p:anim calcmode="lin" valueType="num">
                                      <p:cBhvr>
                                        <p:cTn id="8" dur="500" fill="hold"/>
                                        <p:tgtEl>
                                          <p:spTgt spid="65"/>
                                        </p:tgtEl>
                                        <p:attrNameLst>
                                          <p:attrName>ppt_h</p:attrName>
                                        </p:attrNameLst>
                                      </p:cBhvr>
                                      <p:tavLst>
                                        <p:tav tm="0">
                                          <p:val>
                                            <p:fltVal val="0"/>
                                          </p:val>
                                        </p:tav>
                                        <p:tav tm="100000">
                                          <p:val>
                                            <p:strVal val="#ppt_h"/>
                                          </p:val>
                                        </p:tav>
                                      </p:tavLst>
                                    </p:anim>
                                    <p:animEffect transition="in" filter="fade">
                                      <p:cBhvr>
                                        <p:cTn id="9" dur="500"/>
                                        <p:tgtEl>
                                          <p:spTgt spid="65"/>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66"/>
                                        </p:tgtEl>
                                        <p:attrNameLst>
                                          <p:attrName>style.visibility</p:attrName>
                                        </p:attrNameLst>
                                      </p:cBhvr>
                                      <p:to>
                                        <p:strVal val="visible"/>
                                      </p:to>
                                    </p:set>
                                    <p:animEffect transition="in" filter="randombar(horizontal)">
                                      <p:cBhvr>
                                        <p:cTn id="14"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0C1A6-BF22-476D-BDA8-E505F73E1DEA}"/>
              </a:ext>
            </a:extLst>
          </p:cNvPr>
          <p:cNvSpPr>
            <a:spLocks noGrp="1"/>
          </p:cNvSpPr>
          <p:nvPr>
            <p:ph type="title"/>
          </p:nvPr>
        </p:nvSpPr>
        <p:spPr>
          <a:xfrm>
            <a:off x="449317" y="102366"/>
            <a:ext cx="10515600" cy="1325563"/>
          </a:xfrm>
        </p:spPr>
        <p:txBody>
          <a:bodyPr>
            <a:normAutofit/>
          </a:bodyPr>
          <a:lstStyle/>
          <a:p>
            <a:r>
              <a:rPr lang="en-US" sz="3600" dirty="0"/>
              <a:t>Reference Architecture IG Update</a:t>
            </a:r>
          </a:p>
        </p:txBody>
      </p:sp>
      <p:sp>
        <p:nvSpPr>
          <p:cNvPr id="3" name="Content Placeholder 2">
            <a:extLst>
              <a:ext uri="{FF2B5EF4-FFF2-40B4-BE49-F238E27FC236}">
                <a16:creationId xmlns:a16="http://schemas.microsoft.com/office/drawing/2014/main" id="{A98FE299-425C-4CA9-BF98-E56142169EEA}"/>
              </a:ext>
            </a:extLst>
          </p:cNvPr>
          <p:cNvSpPr>
            <a:spLocks noGrp="1"/>
          </p:cNvSpPr>
          <p:nvPr>
            <p:ph idx="1"/>
          </p:nvPr>
        </p:nvSpPr>
        <p:spPr>
          <a:xfrm>
            <a:off x="526915" y="1289620"/>
            <a:ext cx="10515600" cy="4850946"/>
          </a:xfrm>
        </p:spPr>
        <p:txBody>
          <a:bodyPr>
            <a:normAutofit lnSpcReduction="10000"/>
          </a:bodyPr>
          <a:lstStyle/>
          <a:p>
            <a:r>
              <a:rPr lang="en-US" dirty="0"/>
              <a:t>All Ballot Comments have been applied and the RA has gone through a beginning to end editorial review</a:t>
            </a:r>
          </a:p>
          <a:p>
            <a:r>
              <a:rPr lang="en-US" dirty="0"/>
              <a:t>We will be sending the RA IG out to the HL7 Public Health Workgroup  and TEP for final review</a:t>
            </a:r>
          </a:p>
          <a:p>
            <a:r>
              <a:rPr lang="en-US" dirty="0"/>
              <a:t>RA WG Call - August 17</a:t>
            </a:r>
            <a:r>
              <a:rPr lang="en-US" baseline="30000" dirty="0"/>
              <a:t>th</a:t>
            </a:r>
            <a:r>
              <a:rPr lang="en-US" dirty="0"/>
              <a:t> – Walkthrough of the RA IG</a:t>
            </a:r>
          </a:p>
          <a:p>
            <a:r>
              <a:rPr lang="en-US" dirty="0">
                <a:effectLst/>
                <a:ea typeface="Calibri" panose="020F0502020204030204" pitchFamily="34" charset="0"/>
                <a:cs typeface="Calibri" panose="020F0502020204030204" pitchFamily="34" charset="0"/>
              </a:rPr>
              <a:t>RA IG Publication Timeline</a:t>
            </a:r>
          </a:p>
          <a:p>
            <a:pPr marL="742950" marR="0" lvl="1" indent="-285750">
              <a:lnSpc>
                <a:spcPct val="107000"/>
              </a:lnSpc>
              <a:spcBef>
                <a:spcPts val="0"/>
              </a:spcBef>
              <a:spcAft>
                <a:spcPts val="800"/>
              </a:spcAft>
              <a:buFont typeface="Courier New" panose="02070309020205020404" pitchFamily="49" charset="0"/>
              <a:buChar char="o"/>
            </a:pPr>
            <a:r>
              <a:rPr lang="en-US" dirty="0">
                <a:effectLst/>
                <a:ea typeface="Calibri" panose="020F0502020204030204" pitchFamily="34" charset="0"/>
                <a:cs typeface="Calibri" panose="020F0502020204030204" pitchFamily="34" charset="0"/>
              </a:rPr>
              <a:t>August 18</a:t>
            </a:r>
            <a:r>
              <a:rPr lang="en-US" baseline="30000" dirty="0">
                <a:effectLst/>
                <a:ea typeface="Calibri" panose="020F0502020204030204" pitchFamily="34" charset="0"/>
                <a:cs typeface="Calibri" panose="020F0502020204030204" pitchFamily="34" charset="0"/>
              </a:rPr>
              <a:t>th</a:t>
            </a:r>
            <a:r>
              <a:rPr lang="en-US" dirty="0">
                <a:effectLst/>
                <a:ea typeface="Calibri" panose="020F0502020204030204" pitchFamily="34" charset="0"/>
                <a:cs typeface="Calibri" panose="020F0502020204030204" pitchFamily="34" charset="0"/>
              </a:rPr>
              <a:t> Send RA to TEP and HL7 PH WG for edits</a:t>
            </a:r>
          </a:p>
          <a:p>
            <a:pPr marL="742950" marR="0" lvl="1" indent="-285750">
              <a:lnSpc>
                <a:spcPct val="107000"/>
              </a:lnSpc>
              <a:spcBef>
                <a:spcPts val="0"/>
              </a:spcBef>
              <a:spcAft>
                <a:spcPts val="800"/>
              </a:spcAft>
              <a:buFont typeface="Courier New" panose="02070309020205020404" pitchFamily="49" charset="0"/>
              <a:buChar char="o"/>
            </a:pPr>
            <a:r>
              <a:rPr lang="en-US" dirty="0">
                <a:ea typeface="Calibri" panose="020F0502020204030204" pitchFamily="34" charset="0"/>
                <a:cs typeface="Calibri" panose="020F0502020204030204" pitchFamily="34" charset="0"/>
              </a:rPr>
              <a:t>August 24</a:t>
            </a:r>
            <a:r>
              <a:rPr lang="en-US" baseline="30000" dirty="0">
                <a:ea typeface="Calibri" panose="020F0502020204030204" pitchFamily="34" charset="0"/>
                <a:cs typeface="Calibri" panose="020F0502020204030204" pitchFamily="34" charset="0"/>
              </a:rPr>
              <a:t>th</a:t>
            </a:r>
            <a:r>
              <a:rPr lang="en-US" dirty="0">
                <a:ea typeface="Calibri" panose="020F0502020204030204" pitchFamily="34" charset="0"/>
                <a:cs typeface="Calibri" panose="020F0502020204030204" pitchFamily="34" charset="0"/>
              </a:rPr>
              <a:t> Edits Due to MedMorph Team</a:t>
            </a:r>
          </a:p>
          <a:p>
            <a:pPr marL="742950" marR="0" lvl="1" indent="-285750">
              <a:lnSpc>
                <a:spcPct val="107000"/>
              </a:lnSpc>
              <a:spcBef>
                <a:spcPts val="0"/>
              </a:spcBef>
              <a:spcAft>
                <a:spcPts val="800"/>
              </a:spcAft>
              <a:buFont typeface="Courier New" panose="02070309020205020404" pitchFamily="49" charset="0"/>
              <a:buChar char="o"/>
            </a:pPr>
            <a:r>
              <a:rPr lang="en-US" dirty="0">
                <a:ea typeface="Calibri" panose="020F0502020204030204" pitchFamily="34" charset="0"/>
                <a:cs typeface="Calibri" panose="020F0502020204030204" pitchFamily="34" charset="0"/>
              </a:rPr>
              <a:t>August 24-25</a:t>
            </a:r>
            <a:r>
              <a:rPr lang="en-US" baseline="30000" dirty="0">
                <a:ea typeface="Calibri" panose="020F0502020204030204" pitchFamily="34" charset="0"/>
                <a:cs typeface="Calibri" panose="020F0502020204030204" pitchFamily="34" charset="0"/>
              </a:rPr>
              <a:t>th</a:t>
            </a:r>
            <a:r>
              <a:rPr lang="en-US" dirty="0">
                <a:ea typeface="Calibri" panose="020F0502020204030204" pitchFamily="34" charset="0"/>
                <a:cs typeface="Calibri" panose="020F0502020204030204" pitchFamily="34" charset="0"/>
              </a:rPr>
              <a:t> make all edits</a:t>
            </a:r>
          </a:p>
          <a:p>
            <a:pPr marL="742950" marR="0" lvl="1" indent="-285750">
              <a:lnSpc>
                <a:spcPct val="107000"/>
              </a:lnSpc>
              <a:spcBef>
                <a:spcPts val="0"/>
              </a:spcBef>
              <a:spcAft>
                <a:spcPts val="800"/>
              </a:spcAft>
              <a:buFont typeface="Courier New" panose="02070309020205020404" pitchFamily="49" charset="0"/>
              <a:buChar char="o"/>
            </a:pPr>
            <a:r>
              <a:rPr lang="en-US" dirty="0">
                <a:ea typeface="Calibri" panose="020F0502020204030204" pitchFamily="34" charset="0"/>
                <a:cs typeface="Calibri" panose="020F0502020204030204" pitchFamily="34" charset="0"/>
              </a:rPr>
              <a:t>August 25</a:t>
            </a:r>
            <a:r>
              <a:rPr lang="en-US" baseline="30000" dirty="0">
                <a:ea typeface="Calibri" panose="020F0502020204030204" pitchFamily="34" charset="0"/>
                <a:cs typeface="Calibri" panose="020F0502020204030204" pitchFamily="34" charset="0"/>
              </a:rPr>
              <a:t>th</a:t>
            </a:r>
            <a:r>
              <a:rPr lang="en-US" dirty="0">
                <a:ea typeface="Calibri" panose="020F0502020204030204" pitchFamily="34" charset="0"/>
                <a:cs typeface="Calibri" panose="020F0502020204030204" pitchFamily="34" charset="0"/>
              </a:rPr>
              <a:t> Submit to HL7 PH with Request for Publication </a:t>
            </a:r>
            <a:endParaRPr lang="en-US" dirty="0">
              <a:effectLst/>
              <a:ea typeface="Calibri" panose="020F0502020204030204" pitchFamily="34" charset="0"/>
              <a:cs typeface="Calibri" panose="020F0502020204030204" pitchFamily="34" charset="0"/>
            </a:endParaRPr>
          </a:p>
          <a:p>
            <a:pPr lvl="1"/>
            <a:r>
              <a:rPr lang="en-US" dirty="0">
                <a:solidFill>
                  <a:srgbClr val="0563C1"/>
                </a:solidFill>
                <a:hlinkClick r:id="rId2">
                  <a:extLst>
                    <a:ext uri="{A12FA001-AC4F-418D-AE19-62706E023703}">
                      <ahyp:hlinkClr xmlns:ahyp="http://schemas.microsoft.com/office/drawing/2018/hyperlinkcolor" val="tx"/>
                    </a:ext>
                  </a:extLst>
                </a:hlinkClick>
              </a:rPr>
              <a:t>http://build.fhir.org/ig/HL7/fhir-medmorph/</a:t>
            </a:r>
            <a:r>
              <a:rPr lang="en-US" dirty="0"/>
              <a:t> </a:t>
            </a:r>
          </a:p>
          <a:p>
            <a:pPr lvl="1"/>
            <a:endParaRPr lang="en-US" dirty="0"/>
          </a:p>
        </p:txBody>
      </p:sp>
    </p:spTree>
    <p:extLst>
      <p:ext uri="{BB962C8B-B14F-4D97-AF65-F5344CB8AC3E}">
        <p14:creationId xmlns:p14="http://schemas.microsoft.com/office/powerpoint/2010/main" val="32901376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ACC90E-C50F-4387-957E-C8F6985F6BDA}"/>
              </a:ext>
            </a:extLst>
          </p:cNvPr>
          <p:cNvSpPr>
            <a:spLocks noGrp="1"/>
          </p:cNvSpPr>
          <p:nvPr>
            <p:ph type="title"/>
          </p:nvPr>
        </p:nvSpPr>
        <p:spPr>
          <a:xfrm>
            <a:off x="225778" y="0"/>
            <a:ext cx="10802203" cy="1325563"/>
          </a:xfrm>
        </p:spPr>
        <p:txBody>
          <a:bodyPr>
            <a:normAutofit/>
          </a:bodyPr>
          <a:lstStyle/>
          <a:p>
            <a:r>
              <a:rPr lang="en-US" sz="3600" dirty="0"/>
              <a:t>MedMorph Content IGs</a:t>
            </a:r>
          </a:p>
        </p:txBody>
      </p:sp>
      <p:graphicFrame>
        <p:nvGraphicFramePr>
          <p:cNvPr id="5" name="Content Placeholder 4">
            <a:extLst>
              <a:ext uri="{FF2B5EF4-FFF2-40B4-BE49-F238E27FC236}">
                <a16:creationId xmlns:a16="http://schemas.microsoft.com/office/drawing/2014/main" id="{B77297BA-48D5-4E2D-A4ED-A7FBAE5695BD}"/>
              </a:ext>
            </a:extLst>
          </p:cNvPr>
          <p:cNvGraphicFramePr>
            <a:graphicFrameLocks noGrp="1"/>
          </p:cNvGraphicFramePr>
          <p:nvPr>
            <p:ph idx="1"/>
          </p:nvPr>
        </p:nvGraphicFramePr>
        <p:xfrm>
          <a:off x="225778" y="1042183"/>
          <a:ext cx="11290593" cy="5704670"/>
        </p:xfrm>
        <a:graphic>
          <a:graphicData uri="http://schemas.openxmlformats.org/drawingml/2006/table">
            <a:tbl>
              <a:tblPr firstRow="1" bandRow="1">
                <a:tableStyleId>{5C22544A-7EE6-4342-B048-85BDC9FD1C3A}</a:tableStyleId>
              </a:tblPr>
              <a:tblGrid>
                <a:gridCol w="2822222">
                  <a:extLst>
                    <a:ext uri="{9D8B030D-6E8A-4147-A177-3AD203B41FA5}">
                      <a16:colId xmlns:a16="http://schemas.microsoft.com/office/drawing/2014/main" val="638732863"/>
                    </a:ext>
                  </a:extLst>
                </a:gridCol>
                <a:gridCol w="3928078">
                  <a:extLst>
                    <a:ext uri="{9D8B030D-6E8A-4147-A177-3AD203B41FA5}">
                      <a16:colId xmlns:a16="http://schemas.microsoft.com/office/drawing/2014/main" val="2815919684"/>
                    </a:ext>
                  </a:extLst>
                </a:gridCol>
                <a:gridCol w="4540293">
                  <a:extLst>
                    <a:ext uri="{9D8B030D-6E8A-4147-A177-3AD203B41FA5}">
                      <a16:colId xmlns:a16="http://schemas.microsoft.com/office/drawing/2014/main" val="2270798913"/>
                    </a:ext>
                  </a:extLst>
                </a:gridCol>
              </a:tblGrid>
              <a:tr h="675470">
                <a:tc>
                  <a:txBody>
                    <a:bodyPr/>
                    <a:lstStyle/>
                    <a:p>
                      <a:pPr algn="ctr"/>
                      <a:r>
                        <a:rPr lang="en-US" sz="2000" dirty="0"/>
                        <a:t>Artifact</a:t>
                      </a:r>
                    </a:p>
                  </a:txBody>
                  <a:tcPr/>
                </a:tc>
                <a:tc>
                  <a:txBody>
                    <a:bodyPr/>
                    <a:lstStyle/>
                    <a:p>
                      <a:pPr algn="ctr"/>
                      <a:r>
                        <a:rPr lang="en-US" sz="2000" dirty="0"/>
                        <a:t>Description</a:t>
                      </a:r>
                    </a:p>
                  </a:txBody>
                  <a:tcPr/>
                </a:tc>
                <a:tc>
                  <a:txBody>
                    <a:bodyPr/>
                    <a:lstStyle/>
                    <a:p>
                      <a:pPr algn="ctr"/>
                      <a:r>
                        <a:rPr lang="en-US" sz="2000" dirty="0"/>
                        <a:t>Balloted IG</a:t>
                      </a:r>
                    </a:p>
                  </a:txBody>
                  <a:tcPr/>
                </a:tc>
                <a:extLst>
                  <a:ext uri="{0D108BD9-81ED-4DB2-BD59-A6C34878D82A}">
                    <a16:rowId xmlns:a16="http://schemas.microsoft.com/office/drawing/2014/main" val="1408389673"/>
                  </a:ext>
                </a:extLst>
              </a:tr>
              <a:tr h="370840">
                <a:tc>
                  <a:txBody>
                    <a:bodyPr/>
                    <a:lstStyle/>
                    <a:p>
                      <a:r>
                        <a:rPr lang="en-US" sz="1800" b="1" i="0" kern="1200" dirty="0">
                          <a:solidFill>
                            <a:schemeClr val="dk1"/>
                          </a:solidFill>
                          <a:effectLst/>
                          <a:latin typeface="+mn-lt"/>
                          <a:ea typeface="+mn-ea"/>
                          <a:cs typeface="+mn-cs"/>
                        </a:rPr>
                        <a:t>Health Care Surveys Content Implementation Guide</a:t>
                      </a:r>
                      <a:endParaRPr lang="en-US" dirty="0"/>
                    </a:p>
                  </a:txBody>
                  <a:tcPr/>
                </a:tc>
                <a:tc>
                  <a:txBody>
                    <a:bodyPr/>
                    <a:lstStyle/>
                    <a:p>
                      <a:r>
                        <a:rPr lang="en-US" sz="1800" b="0" i="0" kern="1200" dirty="0">
                          <a:solidFill>
                            <a:schemeClr val="dk1"/>
                          </a:solidFill>
                          <a:effectLst/>
                          <a:latin typeface="+mn-lt"/>
                          <a:ea typeface="+mn-ea"/>
                          <a:cs typeface="+mn-cs"/>
                        </a:rPr>
                        <a:t>Automated data extraction from inpatient and ambulatory EHRs or clinical data repositories. There are 2 user stories:  Ambulatory and Inpatient/ED</a:t>
                      </a:r>
                      <a:endParaRPr lang="en-US" dirty="0"/>
                    </a:p>
                  </a:txBody>
                  <a:tcPr/>
                </a:tc>
                <a:tc>
                  <a:txBody>
                    <a:bodyPr/>
                    <a:lstStyle/>
                    <a:p>
                      <a:r>
                        <a:rPr lang="en-US" dirty="0">
                          <a:hlinkClick r:id="rId2"/>
                        </a:rPr>
                        <a:t>http://hl7.org/fhir/us/health-care-surveys-reporting/2022Jan/index.html</a:t>
                      </a:r>
                      <a:r>
                        <a:rPr lang="en-US" dirty="0"/>
                        <a:t> </a:t>
                      </a:r>
                    </a:p>
                  </a:txBody>
                  <a:tcPr/>
                </a:tc>
                <a:extLst>
                  <a:ext uri="{0D108BD9-81ED-4DB2-BD59-A6C34878D82A}">
                    <a16:rowId xmlns:a16="http://schemas.microsoft.com/office/drawing/2014/main" val="4037507156"/>
                  </a:ext>
                </a:extLst>
              </a:tr>
              <a:tr h="370840">
                <a:tc>
                  <a:txBody>
                    <a:bodyPr/>
                    <a:lstStyle/>
                    <a:p>
                      <a:r>
                        <a:rPr lang="en-US" sz="1800" b="1" i="0" kern="1200" dirty="0">
                          <a:solidFill>
                            <a:schemeClr val="dk1"/>
                          </a:solidFill>
                          <a:effectLst/>
                          <a:latin typeface="+mn-lt"/>
                          <a:ea typeface="+mn-ea"/>
                          <a:cs typeface="+mn-cs"/>
                        </a:rPr>
                        <a:t>Central Cancer Registry Reporting Implementation Guide</a:t>
                      </a:r>
                      <a:endParaRPr lang="en-US" dirty="0"/>
                    </a:p>
                  </a:txBody>
                  <a:tcPr/>
                </a:tc>
                <a:tc>
                  <a:txBody>
                    <a:bodyPr/>
                    <a:lstStyle/>
                    <a:p>
                      <a:r>
                        <a:rPr lang="en-US" sz="1800" b="0" i="0" kern="1200" dirty="0">
                          <a:solidFill>
                            <a:schemeClr val="dk1"/>
                          </a:solidFill>
                          <a:effectLst/>
                          <a:latin typeface="+mn-lt"/>
                          <a:ea typeface="+mn-ea"/>
                          <a:cs typeface="+mn-cs"/>
                        </a:rPr>
                        <a:t>Transmit cancer case information to state Central Cancer Registries. There is 1 user story: Reporting based on specific criteria with an alternate flow to report on every encounter</a:t>
                      </a:r>
                      <a:endParaRPr lang="en-US" dirty="0"/>
                    </a:p>
                  </a:txBody>
                  <a:tcPr/>
                </a:tc>
                <a:tc>
                  <a:txBody>
                    <a:bodyPr/>
                    <a:lstStyle/>
                    <a:p>
                      <a:r>
                        <a:rPr lang="en-US" dirty="0">
                          <a:hlinkClick r:id="rId3"/>
                        </a:rPr>
                        <a:t>https://hl7.org/fhir/us/central-cancer-registry-reporting/2022Jan/index.html</a:t>
                      </a:r>
                      <a:r>
                        <a:rPr lang="en-US" dirty="0"/>
                        <a:t> </a:t>
                      </a:r>
                    </a:p>
                  </a:txBody>
                  <a:tcPr/>
                </a:tc>
                <a:extLst>
                  <a:ext uri="{0D108BD9-81ED-4DB2-BD59-A6C34878D82A}">
                    <a16:rowId xmlns:a16="http://schemas.microsoft.com/office/drawing/2014/main" val="1236035643"/>
                  </a:ext>
                </a:extLst>
              </a:tr>
              <a:tr h="472956">
                <a:tc>
                  <a:txBody>
                    <a:bodyPr/>
                    <a:lstStyle/>
                    <a:p>
                      <a:r>
                        <a:rPr lang="en-US" sz="1800" b="1" i="0" kern="1200" dirty="0">
                          <a:solidFill>
                            <a:schemeClr val="dk1"/>
                          </a:solidFill>
                          <a:effectLst/>
                          <a:latin typeface="+mn-lt"/>
                          <a:ea typeface="+mn-ea"/>
                          <a:cs typeface="+mn-cs"/>
                        </a:rPr>
                        <a:t>MedMorph Research Data Exchange</a:t>
                      </a:r>
                      <a:endParaRPr lang="en-US" dirty="0"/>
                    </a:p>
                  </a:txBody>
                  <a:tcPr/>
                </a:tc>
                <a:tc>
                  <a:txBody>
                    <a:bodyPr/>
                    <a:lstStyle/>
                    <a:p>
                      <a:r>
                        <a:rPr lang="en-US" dirty="0"/>
                        <a:t>Data collection for research. There are 2 user stories: Onboarding a new data partner and Requesting data not regularly collected only user story 1: Onboarding was balloted</a:t>
                      </a:r>
                    </a:p>
                  </a:txBody>
                  <a:tcPr/>
                </a:tc>
                <a:tc>
                  <a:txBody>
                    <a:bodyPr/>
                    <a:lstStyle/>
                    <a:p>
                      <a:r>
                        <a:rPr lang="en-US" dirty="0">
                          <a:hlinkClick r:id="rId4"/>
                        </a:rPr>
                        <a:t>https://hl7.org/fhir/us/medmorph-research-dex/2022Jan/index.html</a:t>
                      </a:r>
                      <a:r>
                        <a:rPr lang="en-US" dirty="0"/>
                        <a:t> </a:t>
                      </a:r>
                    </a:p>
                    <a:p>
                      <a:endParaRPr lang="en-US" dirty="0"/>
                    </a:p>
                  </a:txBody>
                  <a:tcPr/>
                </a:tc>
                <a:extLst>
                  <a:ext uri="{0D108BD9-81ED-4DB2-BD59-A6C34878D82A}">
                    <a16:rowId xmlns:a16="http://schemas.microsoft.com/office/drawing/2014/main" val="82733625"/>
                  </a:ext>
                </a:extLst>
              </a:tr>
              <a:tr h="370840">
                <a:tc>
                  <a:txBody>
                    <a:bodyPr/>
                    <a:lstStyle/>
                    <a:p>
                      <a:r>
                        <a:rPr lang="en-US" b="1" dirty="0"/>
                        <a:t>Hepatitis C Reporting</a:t>
                      </a:r>
                    </a:p>
                  </a:txBody>
                  <a:tcPr/>
                </a:tc>
                <a:tc>
                  <a:txBody>
                    <a:bodyPr/>
                    <a:lstStyle/>
                    <a:p>
                      <a:r>
                        <a:rPr lang="en-US" dirty="0"/>
                        <a:t>Reusing eCR FHIR IG</a:t>
                      </a:r>
                    </a:p>
                  </a:txBody>
                  <a:tcPr/>
                </a:tc>
                <a:tc>
                  <a:txBody>
                    <a:bodyPr/>
                    <a:lstStyle/>
                    <a:p>
                      <a:r>
                        <a:rPr lang="en-US" sz="1800" b="0" i="0" u="sng" kern="1200" dirty="0">
                          <a:solidFill>
                            <a:schemeClr val="dk1"/>
                          </a:solidFill>
                          <a:effectLst/>
                          <a:latin typeface="+mn-lt"/>
                          <a:ea typeface="+mn-ea"/>
                          <a:cs typeface="+mn-cs"/>
                          <a:hlinkClick r:id="rId5"/>
                        </a:rPr>
                        <a:t>http://build.fhir.org/ig/HL7/case-reporting/</a:t>
                      </a:r>
                      <a:r>
                        <a:rPr lang="en-US" sz="1800" b="0" i="0" u="sng" kern="1200" dirty="0">
                          <a:solidFill>
                            <a:schemeClr val="dk1"/>
                          </a:solidFill>
                          <a:effectLst/>
                          <a:latin typeface="+mn-lt"/>
                          <a:ea typeface="+mn-ea"/>
                          <a:cs typeface="+mn-cs"/>
                        </a:rPr>
                        <a:t> </a:t>
                      </a:r>
                      <a:r>
                        <a:rPr lang="en-US" sz="1800" b="0" i="0" u="none" kern="1200" dirty="0">
                          <a:solidFill>
                            <a:schemeClr val="dk1"/>
                          </a:solidFill>
                          <a:effectLst/>
                          <a:latin typeface="+mn-lt"/>
                          <a:ea typeface="+mn-ea"/>
                          <a:cs typeface="+mn-cs"/>
                        </a:rPr>
                        <a:t>(</a:t>
                      </a:r>
                      <a:r>
                        <a:rPr lang="en-US" sz="1800" b="0" i="0" kern="1200" dirty="0">
                          <a:solidFill>
                            <a:schemeClr val="dk1"/>
                          </a:solidFill>
                          <a:effectLst/>
                          <a:latin typeface="+mn-lt"/>
                          <a:ea typeface="+mn-ea"/>
                          <a:cs typeface="+mn-cs"/>
                        </a:rPr>
                        <a:t>continuous build site)</a:t>
                      </a:r>
                    </a:p>
                  </a:txBody>
                  <a:tcPr/>
                </a:tc>
                <a:extLst>
                  <a:ext uri="{0D108BD9-81ED-4DB2-BD59-A6C34878D82A}">
                    <a16:rowId xmlns:a16="http://schemas.microsoft.com/office/drawing/2014/main" val="450999297"/>
                  </a:ext>
                </a:extLst>
              </a:tr>
            </a:tbl>
          </a:graphicData>
        </a:graphic>
      </p:graphicFrame>
    </p:spTree>
    <p:extLst>
      <p:ext uri="{BB962C8B-B14F-4D97-AF65-F5344CB8AC3E}">
        <p14:creationId xmlns:p14="http://schemas.microsoft.com/office/powerpoint/2010/main" val="15031091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924397-0495-4D5D-8598-24B8CC2B0751}"/>
              </a:ext>
            </a:extLst>
          </p:cNvPr>
          <p:cNvSpPr>
            <a:spLocks noGrp="1"/>
          </p:cNvSpPr>
          <p:nvPr>
            <p:ph type="title"/>
          </p:nvPr>
        </p:nvSpPr>
        <p:spPr>
          <a:xfrm>
            <a:off x="173595" y="-227978"/>
            <a:ext cx="11557141" cy="1528308"/>
          </a:xfrm>
        </p:spPr>
        <p:txBody>
          <a:bodyPr vert="horz" lIns="91440" tIns="45720" rIns="91440" bIns="45720" rtlCol="0" anchor="ctr">
            <a:noAutofit/>
          </a:bodyPr>
          <a:lstStyle/>
          <a:p>
            <a:pPr fontAlgn="base">
              <a:spcAft>
                <a:spcPct val="0"/>
              </a:spcAft>
            </a:pPr>
            <a:r>
              <a:rPr lang="en-US" sz="3600" dirty="0"/>
              <a:t>Content IG Ballot Results </a:t>
            </a:r>
          </a:p>
        </p:txBody>
      </p:sp>
      <p:sp>
        <p:nvSpPr>
          <p:cNvPr id="3" name="Content Placeholder 2">
            <a:extLst>
              <a:ext uri="{FF2B5EF4-FFF2-40B4-BE49-F238E27FC236}">
                <a16:creationId xmlns:a16="http://schemas.microsoft.com/office/drawing/2014/main" id="{3805EAD4-B4E9-4148-A814-CFDFB2493C7A}"/>
              </a:ext>
            </a:extLst>
          </p:cNvPr>
          <p:cNvSpPr>
            <a:spLocks noGrp="1"/>
          </p:cNvSpPr>
          <p:nvPr>
            <p:ph idx="1"/>
          </p:nvPr>
        </p:nvSpPr>
        <p:spPr>
          <a:xfrm>
            <a:off x="327577" y="1300329"/>
            <a:ext cx="3845030" cy="4133519"/>
          </a:xfrm>
          <a:solidFill>
            <a:schemeClr val="accent1">
              <a:lumMod val="20000"/>
              <a:lumOff val="80000"/>
            </a:schemeClr>
          </a:solidFill>
        </p:spPr>
        <p:txBody>
          <a:bodyPr>
            <a:normAutofit/>
          </a:bodyPr>
          <a:lstStyle/>
          <a:p>
            <a:pPr marL="90487" indent="0">
              <a:lnSpc>
                <a:spcPct val="107000"/>
              </a:lnSpc>
              <a:spcBef>
                <a:spcPts val="0"/>
              </a:spcBef>
              <a:spcAft>
                <a:spcPts val="0"/>
              </a:spcAft>
              <a:buNone/>
            </a:pPr>
            <a:r>
              <a:rPr lang="en-US" sz="2000" b="1" i="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Central Cancer Registry Reporting Content Implementation Guide</a:t>
            </a:r>
          </a:p>
          <a:p>
            <a:pPr marL="376237" indent="-28575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Voters - Total Eligible: 148</a:t>
            </a:r>
          </a:p>
          <a:p>
            <a:pPr marL="742950" lvl="1" indent="-28575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Affirmative: </a:t>
            </a:r>
            <a:r>
              <a:rPr lang="en-US" sz="1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29</a:t>
            </a:r>
          </a:p>
          <a:p>
            <a:pPr marL="742950" lvl="1" indent="-28575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Negative: 28</a:t>
            </a:r>
          </a:p>
          <a:p>
            <a:pPr marL="742950" lvl="1" indent="-28575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Abstain: 57</a:t>
            </a:r>
          </a:p>
          <a:p>
            <a:pPr marL="376237" indent="-285750">
              <a:lnSpc>
                <a:spcPct val="107000"/>
              </a:lnSpc>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Approval Status: Not Passing (so far)</a:t>
            </a:r>
          </a:p>
          <a:p>
            <a:pPr marL="376237" indent="-28575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of Comments: 60/44/32/23/9/0</a:t>
            </a:r>
          </a:p>
          <a:p>
            <a:pPr marL="742950" lvl="1" indent="-285750">
              <a:lnSpc>
                <a:spcPct val="107000"/>
              </a:lnSpc>
              <a:spcBef>
                <a:spcPts val="0"/>
              </a:spcBef>
              <a:spcAft>
                <a:spcPts val="0"/>
              </a:spcAft>
            </a:pPr>
            <a:r>
              <a:rPr lang="en-US" sz="1400" dirty="0">
                <a:latin typeface="Calibri" panose="020F0502020204030204" pitchFamily="34" charset="0"/>
                <a:ea typeface="Calibri" panose="020F0502020204030204" pitchFamily="34" charset="0"/>
                <a:cs typeface="Times New Roman" panose="02020603050405020304" pitchFamily="18" charset="0"/>
              </a:rPr>
              <a:t>Block Vote 1 (16 comments) – March 10</a:t>
            </a:r>
          </a:p>
          <a:p>
            <a:pPr marL="742950" lvl="1" indent="-285750">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Block Vote 2 (12 comments) – April 14</a:t>
            </a:r>
          </a:p>
          <a:p>
            <a:pPr marL="742950" lvl="1" indent="-285750">
              <a:lnSpc>
                <a:spcPct val="107000"/>
              </a:lnSpc>
              <a:spcBef>
                <a:spcPts val="0"/>
              </a:spcBef>
              <a:spcAft>
                <a:spcPts val="0"/>
              </a:spcAft>
            </a:pPr>
            <a:r>
              <a:rPr lang="en-US" sz="1400" dirty="0">
                <a:latin typeface="Calibri" panose="020F0502020204030204" pitchFamily="34" charset="0"/>
                <a:ea typeface="Calibri" panose="020F0502020204030204" pitchFamily="34" charset="0"/>
                <a:cs typeface="Times New Roman" panose="02020603050405020304" pitchFamily="18" charset="0"/>
              </a:rPr>
              <a:t>Block Vote 3 (9 comments) – April 21</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Bef>
                <a:spcPts val="0"/>
              </a:spcBef>
              <a:spcAft>
                <a:spcPts val="0"/>
              </a:spcAft>
            </a:pPr>
            <a:r>
              <a:rPr lang="en-US" sz="1400" dirty="0">
                <a:latin typeface="Calibri" panose="020F0502020204030204" pitchFamily="34" charset="0"/>
                <a:ea typeface="Calibri" panose="020F0502020204030204" pitchFamily="34" charset="0"/>
                <a:cs typeface="Times New Roman" panose="02020603050405020304" pitchFamily="18" charset="0"/>
              </a:rPr>
              <a:t>Block Vote 4 (14 comments) – May 19</a:t>
            </a:r>
          </a:p>
          <a:p>
            <a:pPr marL="742950" lvl="1" indent="-285750">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Block Vote 5 (7 comments) – June 9</a:t>
            </a:r>
          </a:p>
          <a:p>
            <a:pPr marL="742950" lvl="1" indent="-285750">
              <a:lnSpc>
                <a:spcPct val="107000"/>
              </a:lnSpc>
              <a:spcBef>
                <a:spcPts val="0"/>
              </a:spcBef>
              <a:spcAft>
                <a:spcPts val="0"/>
              </a:spcAft>
            </a:pPr>
            <a:r>
              <a:rPr lang="en-US" sz="1400" dirty="0">
                <a:latin typeface="Calibri" panose="020F0502020204030204" pitchFamily="34" charset="0"/>
                <a:ea typeface="Calibri" panose="020F0502020204030204" pitchFamily="34" charset="0"/>
                <a:cs typeface="Times New Roman" panose="02020603050405020304" pitchFamily="18" charset="0"/>
              </a:rPr>
              <a:t>2 comments - June 23</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457200" lvl="1" indent="0">
              <a:lnSpc>
                <a:spcPct val="107000"/>
              </a:lnSpc>
              <a:spcBef>
                <a:spcPts val="0"/>
              </a:spcBef>
              <a:spcAft>
                <a:spcPts val="0"/>
              </a:spcAft>
              <a:buNone/>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lvl="1">
              <a:lnSpc>
                <a:spcPct val="120000"/>
              </a:lnSpc>
              <a:spcBef>
                <a:spcPts val="600"/>
              </a:spcBef>
            </a:pPr>
            <a:endParaRPr lang="en-US" sz="2000" dirty="0"/>
          </a:p>
        </p:txBody>
      </p:sp>
      <p:sp>
        <p:nvSpPr>
          <p:cNvPr id="4" name="Content Placeholder 2">
            <a:extLst>
              <a:ext uri="{FF2B5EF4-FFF2-40B4-BE49-F238E27FC236}">
                <a16:creationId xmlns:a16="http://schemas.microsoft.com/office/drawing/2014/main" id="{836A84A7-5507-4195-B85D-1F32A2407C4C}"/>
              </a:ext>
            </a:extLst>
          </p:cNvPr>
          <p:cNvSpPr txBox="1">
            <a:spLocks/>
          </p:cNvSpPr>
          <p:nvPr/>
        </p:nvSpPr>
        <p:spPr>
          <a:xfrm>
            <a:off x="4263614" y="1300329"/>
            <a:ext cx="3922972" cy="4133519"/>
          </a:xfrm>
          <a:prstGeom prst="rect">
            <a:avLst/>
          </a:prstGeom>
          <a:solidFill>
            <a:schemeClr val="accent1">
              <a:lumMod val="20000"/>
              <a:lumOff val="80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0487" indent="0">
              <a:lnSpc>
                <a:spcPct val="107000"/>
              </a:lnSpc>
              <a:spcBef>
                <a:spcPts val="0"/>
              </a:spcBef>
              <a:spcAft>
                <a:spcPts val="0"/>
              </a:spcAft>
              <a:buNone/>
            </a:pPr>
            <a:r>
              <a:rPr lang="en-US" sz="2000" b="1" i="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Health Care Surveys Content Implementation Guide</a:t>
            </a:r>
          </a:p>
          <a:p>
            <a:pPr marL="376237" indent="-28575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Voters - Total Eligible: 136</a:t>
            </a:r>
          </a:p>
          <a:p>
            <a:pPr marL="742950" lvl="1" indent="-28575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Affirmative: </a:t>
            </a:r>
            <a:r>
              <a:rPr lang="en-US" sz="1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22</a:t>
            </a:r>
          </a:p>
          <a:p>
            <a:pPr marL="742950" lvl="1" indent="-28575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Negative: 25</a:t>
            </a:r>
          </a:p>
          <a:p>
            <a:pPr marL="742950" lvl="1" indent="-28575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Abstain: 60</a:t>
            </a:r>
          </a:p>
          <a:p>
            <a:pPr marL="376237" indent="-285750">
              <a:lnSpc>
                <a:spcPct val="107000"/>
              </a:lnSpc>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Approval Status: Not Passing (so far)</a:t>
            </a:r>
          </a:p>
          <a:p>
            <a:pPr marL="376237" indent="-28575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of Comments: 36/24/13/0</a:t>
            </a:r>
          </a:p>
          <a:p>
            <a:pPr marL="742950" lvl="1" indent="-285750">
              <a:lnSpc>
                <a:spcPct val="107000"/>
              </a:lnSpc>
              <a:spcBef>
                <a:spcPts val="0"/>
              </a:spcBef>
              <a:spcAft>
                <a:spcPts val="0"/>
              </a:spcAft>
            </a:pPr>
            <a:r>
              <a:rPr lang="en-US" sz="1400" dirty="0">
                <a:latin typeface="Calibri" panose="020F0502020204030204" pitchFamily="34" charset="0"/>
                <a:ea typeface="Calibri" panose="020F0502020204030204" pitchFamily="34" charset="0"/>
                <a:cs typeface="Times New Roman" panose="02020603050405020304" pitchFamily="18" charset="0"/>
              </a:rPr>
              <a:t>Block Vote 1 (12 comments) – March 31</a:t>
            </a:r>
          </a:p>
          <a:p>
            <a:pPr marL="742950" lvl="1" indent="-285750">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Block Vote 2 (11 com</a:t>
            </a:r>
            <a:r>
              <a:rPr lang="en-US" sz="1400" dirty="0">
                <a:latin typeface="Calibri" panose="020F0502020204030204" pitchFamily="34" charset="0"/>
                <a:ea typeface="Calibri" panose="020F0502020204030204" pitchFamily="34" charset="0"/>
                <a:cs typeface="Times New Roman" panose="02020603050405020304" pitchFamily="18" charset="0"/>
              </a:rPr>
              <a:t>ments) – April 21</a:t>
            </a:r>
          </a:p>
          <a:p>
            <a:pPr marL="742950" lvl="1" indent="-285750">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Block Vote 3  (12 comments) – June 9</a:t>
            </a:r>
          </a:p>
          <a:p>
            <a:pPr marL="742950" lvl="1" indent="-285750">
              <a:lnSpc>
                <a:spcPct val="107000"/>
              </a:lnSpc>
              <a:spcBef>
                <a:spcPts val="0"/>
              </a:spcBef>
              <a:spcAft>
                <a:spcPts val="0"/>
              </a:spcAft>
            </a:pPr>
            <a:r>
              <a:rPr lang="en-US" sz="1400" dirty="0">
                <a:latin typeface="Calibri" panose="020F0502020204030204" pitchFamily="34" charset="0"/>
                <a:ea typeface="Calibri" panose="020F0502020204030204" pitchFamily="34" charset="0"/>
                <a:cs typeface="Times New Roman" panose="02020603050405020304" pitchFamily="18" charset="0"/>
              </a:rPr>
              <a:t>1 comment – June 23</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algn="l" fontAlgn="t">
              <a:buFont typeface="Arial" panose="020B0604020202020204" pitchFamily="34" charset="0"/>
              <a:buChar char="•"/>
            </a:pPr>
            <a:endParaRPr lang="en-US" b="0" i="0" dirty="0">
              <a:effectLst/>
            </a:endParaRPr>
          </a:p>
          <a:p>
            <a:pPr lvl="1">
              <a:lnSpc>
                <a:spcPct val="120000"/>
              </a:lnSpc>
              <a:spcBef>
                <a:spcPts val="600"/>
              </a:spcBef>
            </a:pPr>
            <a:endParaRPr lang="en-US" sz="2000" dirty="0"/>
          </a:p>
        </p:txBody>
      </p:sp>
      <p:sp>
        <p:nvSpPr>
          <p:cNvPr id="5" name="Content Placeholder 2">
            <a:extLst>
              <a:ext uri="{FF2B5EF4-FFF2-40B4-BE49-F238E27FC236}">
                <a16:creationId xmlns:a16="http://schemas.microsoft.com/office/drawing/2014/main" id="{72DC32D0-938A-48CC-BEEF-79A2D1E457A3}"/>
              </a:ext>
            </a:extLst>
          </p:cNvPr>
          <p:cNvSpPr txBox="1">
            <a:spLocks/>
          </p:cNvSpPr>
          <p:nvPr/>
        </p:nvSpPr>
        <p:spPr>
          <a:xfrm>
            <a:off x="8346971" y="1289819"/>
            <a:ext cx="3671434" cy="4144030"/>
          </a:xfrm>
          <a:prstGeom prst="rect">
            <a:avLst/>
          </a:prstGeom>
          <a:solidFill>
            <a:schemeClr val="accent1">
              <a:lumMod val="20000"/>
              <a:lumOff val="80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t">
              <a:buNone/>
            </a:pPr>
            <a:r>
              <a:rPr lang="en-US" sz="2000" b="1" i="1" dirty="0">
                <a:solidFill>
                  <a:srgbClr val="002060"/>
                </a:solidFill>
                <a:latin typeface="Calibri" panose="020F0502020204030204" pitchFamily="34" charset="0"/>
                <a:cs typeface="Calibri" panose="020F0502020204030204" pitchFamily="34" charset="0"/>
              </a:rPr>
              <a:t>MedMorph Research Data Exchange Implementation Guide</a:t>
            </a:r>
          </a:p>
          <a:p>
            <a:pPr marL="376237" indent="-285750">
              <a:lnSpc>
                <a:spcPct val="107000"/>
              </a:lnSpc>
              <a:spcBef>
                <a:spcPts val="0"/>
              </a:spcBef>
              <a:spcAft>
                <a:spcPts val="0"/>
              </a:spcAft>
            </a:pPr>
            <a:r>
              <a:rPr lang="en-US" sz="1800" dirty="0">
                <a:latin typeface="Calibri" panose="020F0502020204030204" pitchFamily="34" charset="0"/>
                <a:ea typeface="Calibri" panose="020F0502020204030204" pitchFamily="34" charset="0"/>
                <a:cs typeface="Times New Roman" panose="02020603050405020304" pitchFamily="18" charset="0"/>
              </a:rPr>
              <a:t>Voters - Total Eligible: 149</a:t>
            </a:r>
          </a:p>
          <a:p>
            <a:pPr marL="742950" lvl="1" indent="-285750">
              <a:lnSpc>
                <a:spcPct val="107000"/>
              </a:lnSpc>
              <a:spcBef>
                <a:spcPts val="0"/>
              </a:spcBef>
              <a:spcAft>
                <a:spcPts val="0"/>
              </a:spcAft>
            </a:pPr>
            <a:r>
              <a:rPr lang="en-US" sz="1600" dirty="0">
                <a:latin typeface="Calibri" panose="020F0502020204030204" pitchFamily="34" charset="0"/>
                <a:ea typeface="Calibri" panose="020F0502020204030204" pitchFamily="34" charset="0"/>
                <a:cs typeface="Times New Roman" panose="02020603050405020304" pitchFamily="18" charset="0"/>
              </a:rPr>
              <a:t>Affirmative: 40</a:t>
            </a:r>
          </a:p>
          <a:p>
            <a:pPr marL="742950" lvl="1" indent="-285750">
              <a:lnSpc>
                <a:spcPct val="107000"/>
              </a:lnSpc>
              <a:spcBef>
                <a:spcPts val="0"/>
              </a:spcBef>
              <a:spcAft>
                <a:spcPts val="0"/>
              </a:spcAft>
            </a:pPr>
            <a:r>
              <a:rPr lang="en-US" sz="1600" dirty="0">
                <a:latin typeface="Calibri" panose="020F0502020204030204" pitchFamily="34" charset="0"/>
                <a:ea typeface="Calibri" panose="020F0502020204030204" pitchFamily="34" charset="0"/>
                <a:cs typeface="Times New Roman" panose="02020603050405020304" pitchFamily="18" charset="0"/>
              </a:rPr>
              <a:t>Negative: 22</a:t>
            </a:r>
          </a:p>
          <a:p>
            <a:pPr marL="742950" lvl="1" indent="-285750">
              <a:lnSpc>
                <a:spcPct val="107000"/>
              </a:lnSpc>
              <a:spcBef>
                <a:spcPts val="0"/>
              </a:spcBef>
              <a:spcAft>
                <a:spcPts val="0"/>
              </a:spcAft>
            </a:pPr>
            <a:r>
              <a:rPr lang="en-US" sz="1600" dirty="0">
                <a:latin typeface="Calibri" panose="020F0502020204030204" pitchFamily="34" charset="0"/>
                <a:ea typeface="Calibri" panose="020F0502020204030204" pitchFamily="34" charset="0"/>
                <a:cs typeface="Times New Roman" panose="02020603050405020304" pitchFamily="18" charset="0"/>
              </a:rPr>
              <a:t>Abstain: 57</a:t>
            </a:r>
          </a:p>
          <a:p>
            <a:pPr marL="376237" indent="-285750">
              <a:lnSpc>
                <a:spcPct val="107000"/>
              </a:lnSpc>
              <a:spcBef>
                <a:spcPts val="0"/>
              </a:spcBef>
              <a:spcAft>
                <a:spcPts val="0"/>
              </a:spcAft>
            </a:pPr>
            <a:r>
              <a:rPr lang="en-US" sz="1800" b="1" dirty="0">
                <a:latin typeface="Calibri" panose="020F0502020204030204" pitchFamily="34" charset="0"/>
                <a:ea typeface="Calibri" panose="020F0502020204030204" pitchFamily="34" charset="0"/>
                <a:cs typeface="Times New Roman" panose="02020603050405020304" pitchFamily="18" charset="0"/>
              </a:rPr>
              <a:t>Approval Status: Passing</a:t>
            </a:r>
          </a:p>
          <a:p>
            <a:pPr marL="376237" indent="-285750">
              <a:lnSpc>
                <a:spcPct val="107000"/>
              </a:lnSpc>
              <a:spcBef>
                <a:spcPts val="0"/>
              </a:spcBef>
              <a:spcAft>
                <a:spcPts val="0"/>
              </a:spcAft>
            </a:pPr>
            <a:r>
              <a:rPr lang="en-US" sz="1800" dirty="0">
                <a:latin typeface="Calibri" panose="020F0502020204030204" pitchFamily="34" charset="0"/>
                <a:ea typeface="Calibri" panose="020F0502020204030204" pitchFamily="34" charset="0"/>
                <a:cs typeface="Times New Roman" panose="02020603050405020304" pitchFamily="18" charset="0"/>
              </a:rPr>
              <a:t># of Comments: 31/0</a:t>
            </a:r>
          </a:p>
          <a:p>
            <a:pPr marL="742950" lvl="1" indent="-285750">
              <a:lnSpc>
                <a:spcPct val="107000"/>
              </a:lnSpc>
              <a:spcBef>
                <a:spcPts val="0"/>
              </a:spcBef>
              <a:spcAft>
                <a:spcPts val="0"/>
              </a:spcAft>
            </a:pPr>
            <a:r>
              <a:rPr lang="en-US" sz="1400" dirty="0">
                <a:latin typeface="Calibri" panose="020F0502020204030204" pitchFamily="34" charset="0"/>
                <a:ea typeface="Calibri" panose="020F0502020204030204" pitchFamily="34" charset="0"/>
                <a:cs typeface="Times New Roman" panose="02020603050405020304" pitchFamily="18" charset="0"/>
              </a:rPr>
              <a:t>Block Vote 1 (28 comments) – June 9</a:t>
            </a:r>
          </a:p>
          <a:p>
            <a:pPr marL="742950" lvl="1" indent="-285750">
              <a:lnSpc>
                <a:spcPct val="107000"/>
              </a:lnSpc>
              <a:spcBef>
                <a:spcPts val="0"/>
              </a:spcBef>
              <a:spcAft>
                <a:spcPts val="0"/>
              </a:spcAft>
            </a:pPr>
            <a:r>
              <a:rPr lang="en-US" sz="1400" dirty="0">
                <a:latin typeface="Calibri" panose="020F0502020204030204" pitchFamily="34" charset="0"/>
                <a:ea typeface="Calibri" panose="020F0502020204030204" pitchFamily="34" charset="0"/>
                <a:cs typeface="Times New Roman" panose="02020603050405020304" pitchFamily="18" charset="0"/>
              </a:rPr>
              <a:t>3 comments - June 23</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fontAlgn="t">
              <a:buNone/>
            </a:pPr>
            <a:endParaRPr lang="en-US" sz="2000" dirty="0"/>
          </a:p>
        </p:txBody>
      </p:sp>
      <p:sp>
        <p:nvSpPr>
          <p:cNvPr id="6" name="Rectangle 5">
            <a:extLst>
              <a:ext uri="{FF2B5EF4-FFF2-40B4-BE49-F238E27FC236}">
                <a16:creationId xmlns:a16="http://schemas.microsoft.com/office/drawing/2014/main" id="{EC4F8469-B8F0-5509-3867-1015D8EEC722}"/>
              </a:ext>
            </a:extLst>
          </p:cNvPr>
          <p:cNvSpPr/>
          <p:nvPr/>
        </p:nvSpPr>
        <p:spPr>
          <a:xfrm>
            <a:off x="327577" y="5557671"/>
            <a:ext cx="3845030" cy="736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Need </a:t>
            </a:r>
            <a:r>
              <a:rPr lang="en-US" dirty="0">
                <a:solidFill>
                  <a:srgbClr val="FF0000"/>
                </a:solidFill>
              </a:rPr>
              <a:t>35</a:t>
            </a:r>
            <a:r>
              <a:rPr lang="en-US" dirty="0"/>
              <a:t> Affirmative votes to get to 60% Approval (passing)</a:t>
            </a:r>
          </a:p>
        </p:txBody>
      </p:sp>
      <p:sp>
        <p:nvSpPr>
          <p:cNvPr id="7" name="Rectangle 6">
            <a:extLst>
              <a:ext uri="{FF2B5EF4-FFF2-40B4-BE49-F238E27FC236}">
                <a16:creationId xmlns:a16="http://schemas.microsoft.com/office/drawing/2014/main" id="{E7C016E9-AE3D-BBC6-6E09-B1CF2118D76C}"/>
              </a:ext>
            </a:extLst>
          </p:cNvPr>
          <p:cNvSpPr/>
          <p:nvPr/>
        </p:nvSpPr>
        <p:spPr>
          <a:xfrm>
            <a:off x="4263614" y="5544029"/>
            <a:ext cx="3922972" cy="7361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Need </a:t>
            </a:r>
            <a:r>
              <a:rPr lang="en-US" dirty="0">
                <a:solidFill>
                  <a:srgbClr val="FF0000"/>
                </a:solidFill>
              </a:rPr>
              <a:t>27</a:t>
            </a:r>
            <a:r>
              <a:rPr lang="en-US" dirty="0"/>
              <a:t> Affirmative votes to get to 60% Approval (passing)</a:t>
            </a:r>
          </a:p>
        </p:txBody>
      </p:sp>
    </p:spTree>
    <p:extLst>
      <p:ext uri="{BB962C8B-B14F-4D97-AF65-F5344CB8AC3E}">
        <p14:creationId xmlns:p14="http://schemas.microsoft.com/office/powerpoint/2010/main" val="2840706600"/>
      </p:ext>
    </p:extLst>
  </p:cSld>
  <p:clrMapOvr>
    <a:masterClrMapping/>
  </p:clrMapOvr>
</p:sld>
</file>

<file path=ppt/theme/_rels/theme7.xml.rels><?xml version="1.0" encoding="UTF-8" standalone="yes"?>
<Relationships xmlns="http://schemas.openxmlformats.org/package/2006/relationships"><Relationship Id="rId1" Type="http://schemas.openxmlformats.org/officeDocument/2006/relationships/image" Target="../media/image20.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Right Lower Logo Onl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Right Lower Logo Onl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NCEH_ATSDR_combined">
  <a:themeElements>
    <a:clrScheme name="Custom 7">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6.xml><?xml version="1.0" encoding="utf-8"?>
<a:theme xmlns:a="http://schemas.openxmlformats.org/drawingml/2006/main" name="Default Theme">
  <a:themeElements>
    <a:clrScheme name="LPHI">
      <a:dk1>
        <a:srgbClr val="212120"/>
      </a:dk1>
      <a:lt1>
        <a:srgbClr val="FFFFFE"/>
      </a:lt1>
      <a:dk2>
        <a:srgbClr val="00ADCA"/>
      </a:dk2>
      <a:lt2>
        <a:srgbClr val="00AC4E"/>
      </a:lt2>
      <a:accent1>
        <a:srgbClr val="00AC4E"/>
      </a:accent1>
      <a:accent2>
        <a:srgbClr val="00ADCA"/>
      </a:accent2>
      <a:accent3>
        <a:srgbClr val="99CC33"/>
      </a:accent3>
      <a:accent4>
        <a:srgbClr val="FFBE10"/>
      </a:accent4>
      <a:accent5>
        <a:srgbClr val="168258"/>
      </a:accent5>
      <a:accent6>
        <a:srgbClr val="212120"/>
      </a:accent6>
      <a:hlink>
        <a:srgbClr val="00ADCA"/>
      </a:hlink>
      <a:folHlink>
        <a:srgbClr val="00AC38"/>
      </a:folHlink>
    </a:clrScheme>
    <a:fontScheme name="LPHI">
      <a:majorFont>
        <a:latin typeface="Ubuntu"/>
        <a:ea typeface=""/>
        <a:cs typeface=""/>
      </a:majorFont>
      <a:minorFont>
        <a:latin typeface="Ubuntu"/>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2">
          <a:schemeClr val="dk1"/>
        </a:lnRef>
        <a:fillRef idx="1">
          <a:schemeClr val="lt1"/>
        </a:fillRef>
        <a:effectRef idx="0">
          <a:schemeClr val="dk1"/>
        </a:effectRef>
        <a:fontRef idx="minor">
          <a:schemeClr val="dk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LPHI_PPT_TemplateFile [Read-Only]" id="{1342CE52-21EB-4EF5-891D-66B97E43B9E3}" vid="{AE04DADD-81F5-4AA2-AF11-D500E098ABCA}"/>
    </a:ext>
  </a:extLst>
</a:theme>
</file>

<file path=ppt/theme/theme7.xml><?xml version="1.0" encoding="utf-8"?>
<a:theme xmlns:a="http://schemas.openxmlformats.org/drawingml/2006/main" name="ESAC Theme">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EA0B6AE90586B498E372650283B599F" ma:contentTypeVersion="15" ma:contentTypeDescription="Create a new document." ma:contentTypeScope="" ma:versionID="f994907f89457e6807e9108f5de8ac44">
  <xsd:schema xmlns:xsd="http://www.w3.org/2001/XMLSchema" xmlns:xs="http://www.w3.org/2001/XMLSchema" xmlns:p="http://schemas.microsoft.com/office/2006/metadata/properties" xmlns:ns1="http://schemas.microsoft.com/sharepoint/v3" xmlns:ns3="31912ff1-91bb-455a-93f4-4eefbe4b45dc" xmlns:ns4="83c27556-a946-441b-8e49-22dc5d76f230" targetNamespace="http://schemas.microsoft.com/office/2006/metadata/properties" ma:root="true" ma:fieldsID="f56c649683f97d5b7a7f7a632df42b95" ns1:_="" ns3:_="" ns4:_="">
    <xsd:import namespace="http://schemas.microsoft.com/sharepoint/v3"/>
    <xsd:import namespace="31912ff1-91bb-455a-93f4-4eefbe4b45dc"/>
    <xsd:import namespace="83c27556-a946-441b-8e49-22dc5d76f230"/>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1:_ip_UnifiedCompliancePolicyProperties" minOccurs="0"/>
                <xsd:element ref="ns1:_ip_UnifiedCompliancePolicyUIAction" minOccurs="0"/>
                <xsd:element ref="ns4:SharedWithUsers" minOccurs="0"/>
                <xsd:element ref="ns4:SharedWithDetails" minOccurs="0"/>
                <xsd:element ref="ns4:SharingHintHash"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4" nillable="true" ma:displayName="Unified Compliance Policy Properties" ma:hidden="true" ma:internalName="_ip_UnifiedCompliancePolicyProperties">
      <xsd:simpleType>
        <xsd:restriction base="dms:Note"/>
      </xsd:simpleType>
    </xsd:element>
    <xsd:element name="_ip_UnifiedCompliancePolicyUIAction" ma:index="15"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1912ff1-91bb-455a-93f4-4eefbe4b45d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3c27556-a946-441b-8e49-22dc5d76f230"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B2037C1-F425-4274-9C80-7DF8A1FBBAA7}">
  <ds:schemaRefs>
    <ds:schemaRef ds:uri="http://schemas.microsoft.com/sharepoint/v3/contenttype/forms"/>
  </ds:schemaRefs>
</ds:datastoreItem>
</file>

<file path=customXml/itemProps2.xml><?xml version="1.0" encoding="utf-8"?>
<ds:datastoreItem xmlns:ds="http://schemas.openxmlformats.org/officeDocument/2006/customXml" ds:itemID="{F22542A4-30FB-4249-8709-C3EA460485EC}">
  <ds:schemaRefs>
    <ds:schemaRef ds:uri="http://purl.org/dc/terms/"/>
    <ds:schemaRef ds:uri="http://www.w3.org/XML/1998/namespace"/>
    <ds:schemaRef ds:uri="http://schemas.microsoft.com/office/2006/metadata/properties"/>
    <ds:schemaRef ds:uri="31912ff1-91bb-455a-93f4-4eefbe4b45dc"/>
    <ds:schemaRef ds:uri="http://schemas.microsoft.com/office/infopath/2007/PartnerControls"/>
    <ds:schemaRef ds:uri="http://purl.org/dc/dcmitype/"/>
    <ds:schemaRef ds:uri="http://purl.org/dc/elements/1.1/"/>
    <ds:schemaRef ds:uri="http://schemas.microsoft.com/office/2006/documentManagement/types"/>
    <ds:schemaRef ds:uri="http://schemas.microsoft.com/sharepoint/v3"/>
    <ds:schemaRef ds:uri="http://schemas.openxmlformats.org/package/2006/metadata/core-properties"/>
    <ds:schemaRef ds:uri="83c27556-a946-441b-8e49-22dc5d76f230"/>
  </ds:schemaRefs>
</ds:datastoreItem>
</file>

<file path=customXml/itemProps3.xml><?xml version="1.0" encoding="utf-8"?>
<ds:datastoreItem xmlns:ds="http://schemas.openxmlformats.org/officeDocument/2006/customXml" ds:itemID="{33B6888C-D6E2-4459-8E6B-C3BD980B424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31912ff1-91bb-455a-93f4-4eefbe4b45dc"/>
    <ds:schemaRef ds:uri="83c27556-a946-441b-8e49-22dc5d76f23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102676</TotalTime>
  <Words>3296</Words>
  <Application>Microsoft Office PowerPoint</Application>
  <PresentationFormat>Widescreen</PresentationFormat>
  <Paragraphs>477</Paragraphs>
  <Slides>32</Slides>
  <Notes>19</Notes>
  <HiddenSlides>3</HiddenSlides>
  <MMClips>0</MMClips>
  <ScaleCrop>false</ScaleCrop>
  <HeadingPairs>
    <vt:vector size="6" baseType="variant">
      <vt:variant>
        <vt:lpstr>Fonts Used</vt:lpstr>
      </vt:variant>
      <vt:variant>
        <vt:i4>12</vt:i4>
      </vt:variant>
      <vt:variant>
        <vt:lpstr>Theme</vt:lpstr>
      </vt:variant>
      <vt:variant>
        <vt:i4>7</vt:i4>
      </vt:variant>
      <vt:variant>
        <vt:lpstr>Slide Titles</vt:lpstr>
      </vt:variant>
      <vt:variant>
        <vt:i4>32</vt:i4>
      </vt:variant>
    </vt:vector>
  </HeadingPairs>
  <TitlesOfParts>
    <vt:vector size="51" baseType="lpstr">
      <vt:lpstr>Arial</vt:lpstr>
      <vt:lpstr>Calibri</vt:lpstr>
      <vt:lpstr>Calibri Light</vt:lpstr>
      <vt:lpstr>Century Gothic</vt:lpstr>
      <vt:lpstr>Constantia</vt:lpstr>
      <vt:lpstr>Courier New</vt:lpstr>
      <vt:lpstr>Gotham Rounded Book</vt:lpstr>
      <vt:lpstr>Gotham Rounded Medium</vt:lpstr>
      <vt:lpstr>Myriad Web Pro</vt:lpstr>
      <vt:lpstr>Ubuntu</vt:lpstr>
      <vt:lpstr>Wingdings</vt:lpstr>
      <vt:lpstr>Wingdings 2</vt:lpstr>
      <vt:lpstr>Office Theme</vt:lpstr>
      <vt:lpstr>Custom Design</vt:lpstr>
      <vt:lpstr>1_Right Lower Logo Only</vt:lpstr>
      <vt:lpstr>Right Lower Logo Only</vt:lpstr>
      <vt:lpstr>NCEH_ATSDR_combined</vt:lpstr>
      <vt:lpstr>Default Theme</vt:lpstr>
      <vt:lpstr>ESAC Theme</vt:lpstr>
      <vt:lpstr>PowerPoint Presentation</vt:lpstr>
      <vt:lpstr>PowerPoint Presentation</vt:lpstr>
      <vt:lpstr>Project At-a-Glance</vt:lpstr>
      <vt:lpstr>MedMorph Year 3 Timeline</vt:lpstr>
      <vt:lpstr>HL7 MedMorph Reference Architecture and Content Implementation Guide Updates</vt:lpstr>
      <vt:lpstr>MedMorph Abstract Model of Actors and Systems - Updates</vt:lpstr>
      <vt:lpstr>Reference Architecture IG Update</vt:lpstr>
      <vt:lpstr>MedMorph Content IGs</vt:lpstr>
      <vt:lpstr>Content IG Ballot Results </vt:lpstr>
      <vt:lpstr>RoadMap Draft Review</vt:lpstr>
      <vt:lpstr>Project Next Steps</vt:lpstr>
      <vt:lpstr>HL7 September 2022 Working Group Meeting</vt:lpstr>
      <vt:lpstr>MedMorph Next Steps</vt:lpstr>
      <vt:lpstr>Closing</vt:lpstr>
      <vt:lpstr>Upcoming MedMorph Meetings</vt:lpstr>
      <vt:lpstr>Contacts</vt:lpstr>
      <vt:lpstr>MedMorph Resources</vt:lpstr>
      <vt:lpstr>Appendix A: MedMorph General Information</vt:lpstr>
      <vt:lpstr>Making EHR Data More Available for Research and Public Health (MedMorph) - Background</vt:lpstr>
      <vt:lpstr>PowerPoint Presentation</vt:lpstr>
      <vt:lpstr>The Data Lifecycle &amp; Impacts to the Public’s Health</vt:lpstr>
      <vt:lpstr>Technical Expert Panel (TEP):  Participating Partner Groups</vt:lpstr>
      <vt:lpstr>PowerPoint Presentation</vt:lpstr>
      <vt:lpstr>Relationship among Different IG Types and Basic FHIR Capabilities</vt:lpstr>
      <vt:lpstr>Appendix B: HL7 FHIR Resources</vt:lpstr>
      <vt:lpstr>Helpful FHIR Links</vt:lpstr>
      <vt:lpstr>Slides to be Deleted</vt:lpstr>
      <vt:lpstr>Pilots &amp; Alignments In Progress (1)</vt:lpstr>
      <vt:lpstr>Pilots &amp; Alignments In Progress (2)</vt:lpstr>
      <vt:lpstr>The Future of the MedMorph Reference Architecture in Supporting Public Health &amp; Beyond</vt:lpstr>
      <vt:lpstr>Pilot Update</vt:lpstr>
      <vt:lpstr>Real-World Pilot #1: Chronic Hepatitis C Surveillance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Michaels, Maria (CDC/DDPHSS/CSELS/OD)</dc:creator>
  <cp:lastModifiedBy>Becky Angeles</cp:lastModifiedBy>
  <cp:revision>150</cp:revision>
  <dcterms:created xsi:type="dcterms:W3CDTF">2019-11-04T17:18:41Z</dcterms:created>
  <dcterms:modified xsi:type="dcterms:W3CDTF">2022-08-16T15:42:55Z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0x0101007EA0B6AE90586B498E372650283B599F</vt:lpwstr>
  </property>
  <property fmtid="{D5CDD505-2E9C-101B-9397-08002B2CF9AE}" pid="3" name="MSIP_Label_7b94a7b8-f06c-4dfe-bdcc-9b548fd58c31_Enabled">
    <vt:lpwstr>True</vt:lpwstr>
  </property>
  <property fmtid="{D5CDD505-2E9C-101B-9397-08002B2CF9AE}" pid="4" name="MSIP_Label_7b94a7b8-f06c-4dfe-bdcc-9b548fd58c31_SiteId">
    <vt:lpwstr>9ce70869-60db-44fd-abe8-d2767077fc8f</vt:lpwstr>
  </property>
  <property fmtid="{D5CDD505-2E9C-101B-9397-08002B2CF9AE}" pid="5" name="MSIP_Label_7b94a7b8-f06c-4dfe-bdcc-9b548fd58c31_Owner">
    <vt:lpwstr>pdz1@cdc.gov</vt:lpwstr>
  </property>
  <property fmtid="{D5CDD505-2E9C-101B-9397-08002B2CF9AE}" pid="6" name="MSIP_Label_7b94a7b8-f06c-4dfe-bdcc-9b548fd58c31_SetDate">
    <vt:lpwstr>2020-07-21T15:28:38.4084376Z</vt:lpwstr>
  </property>
  <property fmtid="{D5CDD505-2E9C-101B-9397-08002B2CF9AE}" pid="7" name="MSIP_Label_7b94a7b8-f06c-4dfe-bdcc-9b548fd58c31_Name">
    <vt:lpwstr>General</vt:lpwstr>
  </property>
  <property fmtid="{D5CDD505-2E9C-101B-9397-08002B2CF9AE}" pid="8" name="MSIP_Label_7b94a7b8-f06c-4dfe-bdcc-9b548fd58c31_Application">
    <vt:lpwstr>Microsoft Azure Information Protection</vt:lpwstr>
  </property>
  <property fmtid="{D5CDD505-2E9C-101B-9397-08002B2CF9AE}" pid="9" name="MSIP_Label_7b94a7b8-f06c-4dfe-bdcc-9b548fd58c31_ActionId">
    <vt:lpwstr>242c5a70-a0f0-49e9-878c-45a3360026ad</vt:lpwstr>
  </property>
  <property fmtid="{D5CDD505-2E9C-101B-9397-08002B2CF9AE}" pid="10" name="MSIP_Label_7b94a7b8-f06c-4dfe-bdcc-9b548fd58c31_Extended_MSFT_Method">
    <vt:lpwstr>Manual</vt:lpwstr>
  </property>
  <property fmtid="{D5CDD505-2E9C-101B-9397-08002B2CF9AE}" pid="11" name="Sensitivity">
    <vt:lpwstr>General</vt:lpwstr>
  </property>
</Properties>
</file>