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5.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6.xml" ContentType="application/vnd.openxmlformats-officedocument.theme+xml"/>
  <Override PartName="/ppt/charts/chart1.xml" ContentType="application/vnd.openxmlformats-officedocument.drawingml.chart+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7" r:id="rId4"/>
    <p:sldMasterId id="2147483705" r:id="rId5"/>
    <p:sldMasterId id="2147483693" r:id="rId6"/>
    <p:sldMasterId id="2147483660" r:id="rId7"/>
    <p:sldMasterId id="2147483732" r:id="rId8"/>
    <p:sldMasterId id="2147483740" r:id="rId9"/>
  </p:sldMasterIdLst>
  <p:notesMasterIdLst>
    <p:notesMasterId r:id="rId36"/>
  </p:notesMasterIdLst>
  <p:sldIdLst>
    <p:sldId id="986" r:id="rId10"/>
    <p:sldId id="992" r:id="rId11"/>
    <p:sldId id="4714" r:id="rId12"/>
    <p:sldId id="4858" r:id="rId13"/>
    <p:sldId id="4843" r:id="rId14"/>
    <p:sldId id="4731" r:id="rId15"/>
    <p:sldId id="4726" r:id="rId16"/>
    <p:sldId id="4857" r:id="rId17"/>
    <p:sldId id="4860" r:id="rId18"/>
    <p:sldId id="4835" r:id="rId19"/>
    <p:sldId id="4861" r:id="rId20"/>
    <p:sldId id="4784" r:id="rId21"/>
    <p:sldId id="4728" r:id="rId22"/>
    <p:sldId id="4769" r:id="rId23"/>
    <p:sldId id="4730" r:id="rId24"/>
    <p:sldId id="4862" r:id="rId25"/>
    <p:sldId id="4735" r:id="rId26"/>
    <p:sldId id="4863" r:id="rId27"/>
    <p:sldId id="4740" r:id="rId28"/>
    <p:sldId id="1024" r:id="rId29"/>
    <p:sldId id="1046" r:id="rId30"/>
    <p:sldId id="1043" r:id="rId31"/>
    <p:sldId id="4734" r:id="rId32"/>
    <p:sldId id="382" r:id="rId33"/>
    <p:sldId id="1041" r:id="rId34"/>
    <p:sldId id="1039"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lumenthal, Wendy J. (CDC/DDNID/NCCDPHP/DCPC)" initials="BWJ(" lastIdx="2" clrIdx="0">
    <p:extLst>
      <p:ext uri="{19B8F6BF-5375-455C-9EA6-DF929625EA0E}">
        <p15:presenceInfo xmlns:p15="http://schemas.microsoft.com/office/powerpoint/2012/main" userId="S::wfb6@cdc.gov::f5e00f14-3ac2-427d-b616-ad8add26c74a" providerId="AD"/>
      </p:ext>
    </p:extLst>
  </p:cmAuthor>
  <p:cmAuthor id="2" name="Michaels, Maria (CDC/DDPHSS/CSELS/OD)" initials="MM(" lastIdx="7" clrIdx="1">
    <p:extLst>
      <p:ext uri="{19B8F6BF-5375-455C-9EA6-DF929625EA0E}">
        <p15:presenceInfo xmlns:p15="http://schemas.microsoft.com/office/powerpoint/2012/main" userId="S::ktx2@cdc.gov::90e940e6-b690-4d24-b80a-1bdfa10c37a1" providerId="AD"/>
      </p:ext>
    </p:extLst>
  </p:cmAuthor>
  <p:cmAuthor id="3" name="Viall, Abigail H. (CDC/DDID/NCHHSTP/OD)" initials="VAH(" lastIdx="5" clrIdx="2">
    <p:extLst>
      <p:ext uri="{19B8F6BF-5375-455C-9EA6-DF929625EA0E}">
        <p15:presenceInfo xmlns:p15="http://schemas.microsoft.com/office/powerpoint/2012/main" userId="S::bzv3@cdc.gov::f3d5871f-84bf-4875-9fb0-d00a2154068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80"/>
    <a:srgbClr val="FFFFFF"/>
    <a:srgbClr val="F9F9F9"/>
    <a:srgbClr val="0070C0"/>
    <a:srgbClr val="D06F1A"/>
    <a:srgbClr val="DE0D14"/>
    <a:srgbClr val="CCCCFF"/>
    <a:srgbClr val="FFD9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718" autoAdjust="0"/>
    <p:restoredTop sz="72514" autoAdjust="0"/>
  </p:normalViewPr>
  <p:slideViewPr>
    <p:cSldViewPr snapToGrid="0">
      <p:cViewPr varScale="1">
        <p:scale>
          <a:sx n="56" d="100"/>
          <a:sy n="56" d="100"/>
        </p:scale>
        <p:origin x="1882"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viewProps" Target="viewProps.xml"/><Relationship Id="rId21" Type="http://schemas.openxmlformats.org/officeDocument/2006/relationships/slide" Target="slides/slide12.xml"/><Relationship Id="rId34" Type="http://schemas.openxmlformats.org/officeDocument/2006/relationships/slide" Target="slides/slide25.xml"/><Relationship Id="rId42" Type="http://schemas.microsoft.com/office/2016/11/relationships/changesInfo" Target="changesInfos/changesInfo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notesMaster" Target="notesMasters/notesMaster1.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mie Parker" userId="3c7b92512a17b7f2" providerId="LiveId" clId="{27154143-6A8E-4DB3-B37F-5EF3449C210F}"/>
    <pc:docChg chg="modSld">
      <pc:chgData name="Jamie Parker" userId="3c7b92512a17b7f2" providerId="LiveId" clId="{27154143-6A8E-4DB3-B37F-5EF3449C210F}" dt="2022-10-11T16:55:13.322" v="0"/>
      <pc:docMkLst>
        <pc:docMk/>
      </pc:docMkLst>
      <pc:sldChg chg="modNotesTx">
        <pc:chgData name="Jamie Parker" userId="3c7b92512a17b7f2" providerId="LiveId" clId="{27154143-6A8E-4DB3-B37F-5EF3449C210F}" dt="2022-10-11T16:55:13.322" v="0"/>
        <pc:sldMkLst>
          <pc:docMk/>
          <pc:sldMk cId="1836419174" sldId="992"/>
        </pc:sldMkLst>
      </pc:sld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34"/>
    </mc:Choice>
    <mc:Fallback>
      <c:style val="34"/>
    </mc:Fallback>
  </mc:AlternateContent>
  <c:chart>
    <c:title>
      <c:tx>
        <c:rich>
          <a:bodyPr/>
          <a:lstStyle/>
          <a:p>
            <a:pPr>
              <a:defRPr/>
            </a:pPr>
            <a:r>
              <a:rPr lang="en-US" dirty="0">
                <a:solidFill>
                  <a:schemeClr val="tx1"/>
                </a:solidFill>
              </a:rPr>
              <a:t>Info</a:t>
            </a:r>
          </a:p>
        </c:rich>
      </c:tx>
      <c:overlay val="0"/>
    </c:title>
    <c:autoTitleDeleted val="0"/>
    <c:plotArea>
      <c:layout/>
      <c:pieChart>
        <c:varyColors val="1"/>
        <c:dLbls>
          <c:showLegendKey val="0"/>
          <c:showVal val="0"/>
          <c:showCatName val="0"/>
          <c:showSerName val="0"/>
          <c:showPercent val="0"/>
          <c:showBubbleSize val="0"/>
          <c:showLeaderLines val="0"/>
        </c:dLbls>
        <c:firstSliceAng val="0"/>
      </c:pieChart>
    </c:plotArea>
    <c:legend>
      <c:legendPos val="r"/>
      <c:overlay val="0"/>
    </c:legend>
    <c:plotVisOnly val="1"/>
    <c:dispBlanksAs val="gap"/>
    <c:showDLblsOverMax val="0"/>
  </c:chart>
  <c:spPr>
    <a:noFill/>
    <a:ln>
      <a:noFill/>
    </a:ln>
  </c:spPr>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6CEC24F-D1D9-4D79-A845-4E9F5DA981E1}" type="doc">
      <dgm:prSet loTypeId="urn:microsoft.com/office/officeart/2005/8/layout/hProcess11" loCatId="process" qsTypeId="urn:microsoft.com/office/officeart/2005/8/quickstyle/simple1" qsCatId="simple" csTypeId="urn:microsoft.com/office/officeart/2005/8/colors/accent1_2" csCatId="accent1" phldr="1"/>
      <dgm:spPr/>
      <dgm:t>
        <a:bodyPr/>
        <a:lstStyle/>
        <a:p>
          <a:endParaRPr lang="en-US"/>
        </a:p>
      </dgm:t>
    </dgm:pt>
    <dgm:pt modelId="{BA1ECFFD-070E-46C2-B05E-66E1F54D0F1A}">
      <dgm:prSet phldrT="[Text]"/>
      <dgm:spPr/>
      <dgm:t>
        <a:bodyPr/>
        <a:lstStyle/>
        <a:p>
          <a:r>
            <a:rPr lang="en-US" dirty="0">
              <a:solidFill>
                <a:schemeClr val="accent1">
                  <a:lumMod val="75000"/>
                </a:schemeClr>
              </a:solidFill>
            </a:rPr>
            <a:t>2021 </a:t>
          </a:r>
        </a:p>
      </dgm:t>
    </dgm:pt>
    <dgm:pt modelId="{4B1EAA51-DB47-4E8A-AA1D-F65EA4C994B5}" type="parTrans" cxnId="{AFA720B0-964A-45FC-96D5-AAA8174E9BA0}">
      <dgm:prSet/>
      <dgm:spPr/>
      <dgm:t>
        <a:bodyPr/>
        <a:lstStyle/>
        <a:p>
          <a:endParaRPr lang="en-US"/>
        </a:p>
      </dgm:t>
    </dgm:pt>
    <dgm:pt modelId="{819D9D39-AE4E-44F0-B1EF-EFF776C8FE60}" type="sibTrans" cxnId="{AFA720B0-964A-45FC-96D5-AAA8174E9BA0}">
      <dgm:prSet/>
      <dgm:spPr/>
      <dgm:t>
        <a:bodyPr/>
        <a:lstStyle/>
        <a:p>
          <a:endParaRPr lang="en-US"/>
        </a:p>
      </dgm:t>
    </dgm:pt>
    <dgm:pt modelId="{944D3E21-31E5-4EE2-922C-324E54A87723}">
      <dgm:prSet phldrT="[Text]"/>
      <dgm:spPr/>
      <dgm:t>
        <a:bodyPr/>
        <a:lstStyle/>
        <a:p>
          <a:r>
            <a:rPr lang="en-US" dirty="0">
              <a:solidFill>
                <a:schemeClr val="accent1">
                  <a:lumMod val="75000"/>
                </a:schemeClr>
              </a:solidFill>
            </a:rPr>
            <a:t>Feb</a:t>
          </a:r>
        </a:p>
      </dgm:t>
    </dgm:pt>
    <dgm:pt modelId="{DCAE7EB5-C44B-48F1-99D8-AD56292D6F2A}" type="parTrans" cxnId="{2BB13466-F665-4EC6-9F80-DD5501695D21}">
      <dgm:prSet/>
      <dgm:spPr/>
      <dgm:t>
        <a:bodyPr/>
        <a:lstStyle/>
        <a:p>
          <a:endParaRPr lang="en-US"/>
        </a:p>
      </dgm:t>
    </dgm:pt>
    <dgm:pt modelId="{7E345830-3AB5-4600-A0A8-488F2DD8AFCC}" type="sibTrans" cxnId="{2BB13466-F665-4EC6-9F80-DD5501695D21}">
      <dgm:prSet/>
      <dgm:spPr/>
      <dgm:t>
        <a:bodyPr/>
        <a:lstStyle/>
        <a:p>
          <a:endParaRPr lang="en-US"/>
        </a:p>
      </dgm:t>
    </dgm:pt>
    <dgm:pt modelId="{73FBE1F6-6376-465C-9E87-4D107CB9C63A}">
      <dgm:prSet phldrT="[Text]"/>
      <dgm:spPr/>
      <dgm:t>
        <a:bodyPr/>
        <a:lstStyle/>
        <a:p>
          <a:r>
            <a:rPr lang="en-US" dirty="0">
              <a:solidFill>
                <a:schemeClr val="accent1">
                  <a:lumMod val="75000"/>
                </a:schemeClr>
              </a:solidFill>
            </a:rPr>
            <a:t>March</a:t>
          </a:r>
        </a:p>
      </dgm:t>
    </dgm:pt>
    <dgm:pt modelId="{864DF091-8874-4716-BB24-5D0660ED24DA}" type="parTrans" cxnId="{25A216E0-A7F7-4886-8C8E-FCBA44ABFEC1}">
      <dgm:prSet/>
      <dgm:spPr/>
      <dgm:t>
        <a:bodyPr/>
        <a:lstStyle/>
        <a:p>
          <a:endParaRPr lang="en-US"/>
        </a:p>
      </dgm:t>
    </dgm:pt>
    <dgm:pt modelId="{A84985D1-8B4F-4B42-947B-49AAA775285E}" type="sibTrans" cxnId="{25A216E0-A7F7-4886-8C8E-FCBA44ABFEC1}">
      <dgm:prSet/>
      <dgm:spPr/>
      <dgm:t>
        <a:bodyPr/>
        <a:lstStyle/>
        <a:p>
          <a:endParaRPr lang="en-US"/>
        </a:p>
      </dgm:t>
    </dgm:pt>
    <dgm:pt modelId="{71BEDC6F-7790-4076-B6D2-B90668927C3C}">
      <dgm:prSet phldrT="[Text]"/>
      <dgm:spPr/>
      <dgm:t>
        <a:bodyPr/>
        <a:lstStyle/>
        <a:p>
          <a:r>
            <a:rPr lang="en-US" dirty="0">
              <a:solidFill>
                <a:schemeClr val="accent1">
                  <a:lumMod val="75000"/>
                </a:schemeClr>
              </a:solidFill>
            </a:rPr>
            <a:t>April</a:t>
          </a:r>
        </a:p>
      </dgm:t>
    </dgm:pt>
    <dgm:pt modelId="{2D3E5479-870C-4980-BB8D-E7899D73D406}" type="parTrans" cxnId="{24722EAE-8416-4BCB-A618-01E37429BFD2}">
      <dgm:prSet/>
      <dgm:spPr/>
      <dgm:t>
        <a:bodyPr/>
        <a:lstStyle/>
        <a:p>
          <a:endParaRPr lang="en-US"/>
        </a:p>
      </dgm:t>
    </dgm:pt>
    <dgm:pt modelId="{E47D42FF-432F-43F8-85F2-B430672C1198}" type="sibTrans" cxnId="{24722EAE-8416-4BCB-A618-01E37429BFD2}">
      <dgm:prSet/>
      <dgm:spPr/>
      <dgm:t>
        <a:bodyPr/>
        <a:lstStyle/>
        <a:p>
          <a:endParaRPr lang="en-US"/>
        </a:p>
      </dgm:t>
    </dgm:pt>
    <dgm:pt modelId="{B8F6DB24-B292-4DCB-BEDC-FA61FBC64C24}">
      <dgm:prSet phldrT="[Text]"/>
      <dgm:spPr/>
      <dgm:t>
        <a:bodyPr/>
        <a:lstStyle/>
        <a:p>
          <a:r>
            <a:rPr lang="en-US" dirty="0">
              <a:solidFill>
                <a:schemeClr val="accent1">
                  <a:lumMod val="75000"/>
                </a:schemeClr>
              </a:solidFill>
            </a:rPr>
            <a:t>May</a:t>
          </a:r>
        </a:p>
      </dgm:t>
    </dgm:pt>
    <dgm:pt modelId="{4E0B0A27-4B2B-4FF3-A595-14EECB915DAD}" type="parTrans" cxnId="{0CB870AA-1919-439F-8572-41828255399B}">
      <dgm:prSet/>
      <dgm:spPr/>
      <dgm:t>
        <a:bodyPr/>
        <a:lstStyle/>
        <a:p>
          <a:endParaRPr lang="en-US"/>
        </a:p>
      </dgm:t>
    </dgm:pt>
    <dgm:pt modelId="{C4D00476-4500-491A-AA2F-7164916272E4}" type="sibTrans" cxnId="{0CB870AA-1919-439F-8572-41828255399B}">
      <dgm:prSet/>
      <dgm:spPr/>
      <dgm:t>
        <a:bodyPr/>
        <a:lstStyle/>
        <a:p>
          <a:endParaRPr lang="en-US"/>
        </a:p>
      </dgm:t>
    </dgm:pt>
    <dgm:pt modelId="{1F02916B-5834-4000-BDDE-1943A6BD2D7F}">
      <dgm:prSet phldrT="[Text]"/>
      <dgm:spPr/>
      <dgm:t>
        <a:bodyPr/>
        <a:lstStyle/>
        <a:p>
          <a:r>
            <a:rPr lang="en-US" dirty="0">
              <a:solidFill>
                <a:schemeClr val="accent1">
                  <a:lumMod val="75000"/>
                </a:schemeClr>
              </a:solidFill>
            </a:rPr>
            <a:t>June</a:t>
          </a:r>
        </a:p>
      </dgm:t>
    </dgm:pt>
    <dgm:pt modelId="{CA5010F9-FC8D-42BE-A503-E1F84A8FCF78}" type="parTrans" cxnId="{D8ECF0A9-6204-4942-B5A6-BA285E7C55BC}">
      <dgm:prSet/>
      <dgm:spPr/>
      <dgm:t>
        <a:bodyPr/>
        <a:lstStyle/>
        <a:p>
          <a:endParaRPr lang="en-US"/>
        </a:p>
      </dgm:t>
    </dgm:pt>
    <dgm:pt modelId="{804C4884-6914-462E-9C16-BE1BB3CA6FBF}" type="sibTrans" cxnId="{D8ECF0A9-6204-4942-B5A6-BA285E7C55BC}">
      <dgm:prSet/>
      <dgm:spPr/>
      <dgm:t>
        <a:bodyPr/>
        <a:lstStyle/>
        <a:p>
          <a:endParaRPr lang="en-US"/>
        </a:p>
      </dgm:t>
    </dgm:pt>
    <dgm:pt modelId="{2D38CFED-4572-4F11-A748-5A37FB09209C}">
      <dgm:prSet phldrT="[Text]"/>
      <dgm:spPr/>
      <dgm:t>
        <a:bodyPr/>
        <a:lstStyle/>
        <a:p>
          <a:r>
            <a:rPr lang="en-US" dirty="0">
              <a:solidFill>
                <a:schemeClr val="accent1">
                  <a:lumMod val="75000"/>
                </a:schemeClr>
              </a:solidFill>
            </a:rPr>
            <a:t>July</a:t>
          </a:r>
        </a:p>
      </dgm:t>
    </dgm:pt>
    <dgm:pt modelId="{07169D9E-8B36-41E2-9248-2FF2FC4A195E}" type="parTrans" cxnId="{8F252EF2-8D7F-4582-81B1-30C75DC90EB6}">
      <dgm:prSet/>
      <dgm:spPr/>
      <dgm:t>
        <a:bodyPr/>
        <a:lstStyle/>
        <a:p>
          <a:endParaRPr lang="en-US"/>
        </a:p>
      </dgm:t>
    </dgm:pt>
    <dgm:pt modelId="{98B6B97B-0067-4572-8455-9F405342E557}" type="sibTrans" cxnId="{8F252EF2-8D7F-4582-81B1-30C75DC90EB6}">
      <dgm:prSet/>
      <dgm:spPr/>
      <dgm:t>
        <a:bodyPr/>
        <a:lstStyle/>
        <a:p>
          <a:endParaRPr lang="en-US"/>
        </a:p>
      </dgm:t>
    </dgm:pt>
    <dgm:pt modelId="{6B2DA6B3-4081-441B-B803-9F8D1F2BC76B}">
      <dgm:prSet phldrT="[Text]"/>
      <dgm:spPr/>
      <dgm:t>
        <a:bodyPr/>
        <a:lstStyle/>
        <a:p>
          <a:r>
            <a:rPr lang="en-US" dirty="0">
              <a:solidFill>
                <a:schemeClr val="accent1">
                  <a:lumMod val="75000"/>
                </a:schemeClr>
              </a:solidFill>
            </a:rPr>
            <a:t>Aug</a:t>
          </a:r>
        </a:p>
      </dgm:t>
    </dgm:pt>
    <dgm:pt modelId="{72AA705E-47C0-46D5-A547-CE6528C6BDCC}" type="parTrans" cxnId="{FD869AEC-2EB7-4BB3-B94F-A3067FFF1201}">
      <dgm:prSet/>
      <dgm:spPr/>
      <dgm:t>
        <a:bodyPr/>
        <a:lstStyle/>
        <a:p>
          <a:endParaRPr lang="en-US"/>
        </a:p>
      </dgm:t>
    </dgm:pt>
    <dgm:pt modelId="{438FDC20-082E-41BA-BFB8-4D65E1A473F0}" type="sibTrans" cxnId="{FD869AEC-2EB7-4BB3-B94F-A3067FFF1201}">
      <dgm:prSet/>
      <dgm:spPr/>
      <dgm:t>
        <a:bodyPr/>
        <a:lstStyle/>
        <a:p>
          <a:endParaRPr lang="en-US"/>
        </a:p>
      </dgm:t>
    </dgm:pt>
    <dgm:pt modelId="{7ECA0234-90C5-4263-AD9C-02C71AFACA8C}">
      <dgm:prSet phldrT="[Text]"/>
      <dgm:spPr/>
      <dgm:t>
        <a:bodyPr/>
        <a:lstStyle/>
        <a:p>
          <a:r>
            <a:rPr lang="en-US" dirty="0">
              <a:solidFill>
                <a:schemeClr val="accent1">
                  <a:lumMod val="75000"/>
                </a:schemeClr>
              </a:solidFill>
            </a:rPr>
            <a:t>Sept</a:t>
          </a:r>
        </a:p>
      </dgm:t>
    </dgm:pt>
    <dgm:pt modelId="{1BE4CF92-358D-470B-8210-D179FD6F4D59}" type="parTrans" cxnId="{A0612AA4-65DD-4416-90AF-DE7EC2ADEC55}">
      <dgm:prSet/>
      <dgm:spPr/>
      <dgm:t>
        <a:bodyPr/>
        <a:lstStyle/>
        <a:p>
          <a:endParaRPr lang="en-US"/>
        </a:p>
      </dgm:t>
    </dgm:pt>
    <dgm:pt modelId="{1DFEDFC9-2C40-4955-ACD4-C538C69ADBAF}" type="sibTrans" cxnId="{A0612AA4-65DD-4416-90AF-DE7EC2ADEC55}">
      <dgm:prSet/>
      <dgm:spPr/>
      <dgm:t>
        <a:bodyPr/>
        <a:lstStyle/>
        <a:p>
          <a:endParaRPr lang="en-US"/>
        </a:p>
      </dgm:t>
    </dgm:pt>
    <dgm:pt modelId="{853946EE-33FC-43DD-93F8-E508C503ECF7}">
      <dgm:prSet phldrT="[Text]"/>
      <dgm:spPr/>
      <dgm:t>
        <a:bodyPr/>
        <a:lstStyle/>
        <a:p>
          <a:r>
            <a:rPr lang="en-US" dirty="0">
              <a:solidFill>
                <a:schemeClr val="accent1">
                  <a:lumMod val="75000"/>
                </a:schemeClr>
              </a:solidFill>
            </a:rPr>
            <a:t>Oct</a:t>
          </a:r>
        </a:p>
      </dgm:t>
    </dgm:pt>
    <dgm:pt modelId="{1B2DFA4C-70D6-490A-BDBD-E2FB04BFADD2}" type="parTrans" cxnId="{ABF6E607-17D2-458E-BD90-7C3FE447D671}">
      <dgm:prSet/>
      <dgm:spPr/>
      <dgm:t>
        <a:bodyPr/>
        <a:lstStyle/>
        <a:p>
          <a:endParaRPr lang="en-US"/>
        </a:p>
      </dgm:t>
    </dgm:pt>
    <dgm:pt modelId="{1EF4BA42-B515-465F-A7C4-5289A8D4BDA5}" type="sibTrans" cxnId="{ABF6E607-17D2-458E-BD90-7C3FE447D671}">
      <dgm:prSet/>
      <dgm:spPr/>
      <dgm:t>
        <a:bodyPr/>
        <a:lstStyle/>
        <a:p>
          <a:endParaRPr lang="en-US"/>
        </a:p>
      </dgm:t>
    </dgm:pt>
    <dgm:pt modelId="{07F2FF3B-D8B9-4743-86C3-687E054025EF}">
      <dgm:prSet phldrT="[Text]"/>
      <dgm:spPr/>
      <dgm:t>
        <a:bodyPr/>
        <a:lstStyle/>
        <a:p>
          <a:r>
            <a:rPr lang="en-US" dirty="0">
              <a:solidFill>
                <a:schemeClr val="accent1">
                  <a:lumMod val="75000"/>
                </a:schemeClr>
              </a:solidFill>
            </a:rPr>
            <a:t>Nov</a:t>
          </a:r>
        </a:p>
      </dgm:t>
    </dgm:pt>
    <dgm:pt modelId="{3043E279-DE7E-4D35-A000-2D34C4221CBE}" type="parTrans" cxnId="{0FB68889-54A9-46ED-904F-CFFE48597A45}">
      <dgm:prSet/>
      <dgm:spPr/>
      <dgm:t>
        <a:bodyPr/>
        <a:lstStyle/>
        <a:p>
          <a:endParaRPr lang="en-US"/>
        </a:p>
      </dgm:t>
    </dgm:pt>
    <dgm:pt modelId="{A0865B6F-28C9-4B4C-8218-DA2B53426C49}" type="sibTrans" cxnId="{0FB68889-54A9-46ED-904F-CFFE48597A45}">
      <dgm:prSet/>
      <dgm:spPr/>
      <dgm:t>
        <a:bodyPr/>
        <a:lstStyle/>
        <a:p>
          <a:endParaRPr lang="en-US"/>
        </a:p>
      </dgm:t>
    </dgm:pt>
    <dgm:pt modelId="{7A069C52-B3E6-4836-AA53-946590C388B6}">
      <dgm:prSet phldrT="[Text]"/>
      <dgm:spPr/>
      <dgm:t>
        <a:bodyPr/>
        <a:lstStyle/>
        <a:p>
          <a:r>
            <a:rPr lang="en-US" dirty="0">
              <a:solidFill>
                <a:schemeClr val="accent1">
                  <a:lumMod val="75000"/>
                </a:schemeClr>
              </a:solidFill>
            </a:rPr>
            <a:t>Dec</a:t>
          </a:r>
        </a:p>
      </dgm:t>
    </dgm:pt>
    <dgm:pt modelId="{1A70245F-65E3-4AF1-AEC3-30CEC6268A91}" type="parTrans" cxnId="{7E81E845-6DD3-44C2-BE4B-770CF1426B64}">
      <dgm:prSet/>
      <dgm:spPr/>
      <dgm:t>
        <a:bodyPr/>
        <a:lstStyle/>
        <a:p>
          <a:endParaRPr lang="en-US"/>
        </a:p>
      </dgm:t>
    </dgm:pt>
    <dgm:pt modelId="{0BB97760-9146-46D8-967D-2885ECD4BF6B}" type="sibTrans" cxnId="{7E81E845-6DD3-44C2-BE4B-770CF1426B64}">
      <dgm:prSet/>
      <dgm:spPr/>
      <dgm:t>
        <a:bodyPr/>
        <a:lstStyle/>
        <a:p>
          <a:endParaRPr lang="en-US"/>
        </a:p>
      </dgm:t>
    </dgm:pt>
    <dgm:pt modelId="{8456B0A6-19D8-4588-8FF2-01BF5E0B1229}">
      <dgm:prSet phldrT="[Text]"/>
      <dgm:spPr/>
      <dgm:t>
        <a:bodyPr/>
        <a:lstStyle/>
        <a:p>
          <a:r>
            <a:rPr lang="en-US" dirty="0">
              <a:solidFill>
                <a:schemeClr val="accent1">
                  <a:lumMod val="75000"/>
                </a:schemeClr>
              </a:solidFill>
            </a:rPr>
            <a:t>2022</a:t>
          </a:r>
        </a:p>
      </dgm:t>
    </dgm:pt>
    <dgm:pt modelId="{445655AB-5C02-41D0-9ED7-70A2EBD0317D}" type="parTrans" cxnId="{0D37112D-D04A-4937-9DD2-4DBC414F2545}">
      <dgm:prSet/>
      <dgm:spPr/>
      <dgm:t>
        <a:bodyPr/>
        <a:lstStyle/>
        <a:p>
          <a:endParaRPr lang="en-US"/>
        </a:p>
      </dgm:t>
    </dgm:pt>
    <dgm:pt modelId="{B376465A-F4AD-4442-B887-3534EA580FDA}" type="sibTrans" cxnId="{0D37112D-D04A-4937-9DD2-4DBC414F2545}">
      <dgm:prSet/>
      <dgm:spPr/>
      <dgm:t>
        <a:bodyPr/>
        <a:lstStyle/>
        <a:p>
          <a:endParaRPr lang="en-US"/>
        </a:p>
      </dgm:t>
    </dgm:pt>
    <dgm:pt modelId="{DD7E958E-EB78-4687-BB0C-2BB497947271}" type="pres">
      <dgm:prSet presAssocID="{16CEC24F-D1D9-4D79-A845-4E9F5DA981E1}" presName="Name0" presStyleCnt="0">
        <dgm:presLayoutVars>
          <dgm:dir/>
          <dgm:resizeHandles val="exact"/>
        </dgm:presLayoutVars>
      </dgm:prSet>
      <dgm:spPr/>
    </dgm:pt>
    <dgm:pt modelId="{7D522E63-09AB-47D4-9DE8-096A69D16B49}" type="pres">
      <dgm:prSet presAssocID="{16CEC24F-D1D9-4D79-A845-4E9F5DA981E1}" presName="arrow" presStyleLbl="bgShp" presStyleIdx="0" presStyleCnt="1" custLinFactNeighborX="869" custLinFactNeighborY="80"/>
      <dgm:spPr/>
    </dgm:pt>
    <dgm:pt modelId="{57E26925-5633-45A2-9896-B0B7CE6F5FD6}" type="pres">
      <dgm:prSet presAssocID="{16CEC24F-D1D9-4D79-A845-4E9F5DA981E1}" presName="points" presStyleCnt="0"/>
      <dgm:spPr/>
    </dgm:pt>
    <dgm:pt modelId="{E5867298-E631-4152-B043-B56E34DC4B2E}" type="pres">
      <dgm:prSet presAssocID="{BA1ECFFD-070E-46C2-B05E-66E1F54D0F1A}" presName="compositeA" presStyleCnt="0"/>
      <dgm:spPr/>
    </dgm:pt>
    <dgm:pt modelId="{4063CA27-3CED-4222-AA6A-EF4B5A76A445}" type="pres">
      <dgm:prSet presAssocID="{BA1ECFFD-070E-46C2-B05E-66E1F54D0F1A}" presName="textA" presStyleLbl="revTx" presStyleIdx="0" presStyleCnt="13">
        <dgm:presLayoutVars>
          <dgm:bulletEnabled val="1"/>
        </dgm:presLayoutVars>
      </dgm:prSet>
      <dgm:spPr/>
    </dgm:pt>
    <dgm:pt modelId="{1199B3F6-C12C-4466-8485-518B24CB3DC1}" type="pres">
      <dgm:prSet presAssocID="{BA1ECFFD-070E-46C2-B05E-66E1F54D0F1A}" presName="circleA" presStyleLbl="node1" presStyleIdx="0" presStyleCnt="13"/>
      <dgm:spPr/>
    </dgm:pt>
    <dgm:pt modelId="{A3044264-5DEF-45C9-9A6A-DD63A1D7772B}" type="pres">
      <dgm:prSet presAssocID="{BA1ECFFD-070E-46C2-B05E-66E1F54D0F1A}" presName="spaceA" presStyleCnt="0"/>
      <dgm:spPr/>
    </dgm:pt>
    <dgm:pt modelId="{07DEB9F4-A2A5-4E33-A320-9DADBF7AEFD2}" type="pres">
      <dgm:prSet presAssocID="{819D9D39-AE4E-44F0-B1EF-EFF776C8FE60}" presName="space" presStyleCnt="0"/>
      <dgm:spPr/>
    </dgm:pt>
    <dgm:pt modelId="{E9C1C79F-2753-4619-A405-F6E1A332686F}" type="pres">
      <dgm:prSet presAssocID="{944D3E21-31E5-4EE2-922C-324E54A87723}" presName="compositeB" presStyleCnt="0"/>
      <dgm:spPr/>
    </dgm:pt>
    <dgm:pt modelId="{51B7F6BD-63AB-4AFE-B425-0EFCEBFAD578}" type="pres">
      <dgm:prSet presAssocID="{944D3E21-31E5-4EE2-922C-324E54A87723}" presName="textB" presStyleLbl="revTx" presStyleIdx="1" presStyleCnt="13">
        <dgm:presLayoutVars>
          <dgm:bulletEnabled val="1"/>
        </dgm:presLayoutVars>
      </dgm:prSet>
      <dgm:spPr/>
    </dgm:pt>
    <dgm:pt modelId="{5450D9B8-2C5B-425A-8FD0-69183E1AA2DB}" type="pres">
      <dgm:prSet presAssocID="{944D3E21-31E5-4EE2-922C-324E54A87723}" presName="circleB" presStyleLbl="node1" presStyleIdx="1" presStyleCnt="13" custLinFactNeighborX="29464"/>
      <dgm:spPr/>
    </dgm:pt>
    <dgm:pt modelId="{73C91F5F-A218-43AF-8CCA-EE1FF69D049A}" type="pres">
      <dgm:prSet presAssocID="{944D3E21-31E5-4EE2-922C-324E54A87723}" presName="spaceB" presStyleCnt="0"/>
      <dgm:spPr/>
    </dgm:pt>
    <dgm:pt modelId="{56F6BD9A-8413-4CE7-9763-0649686FCF7B}" type="pres">
      <dgm:prSet presAssocID="{7E345830-3AB5-4600-A0A8-488F2DD8AFCC}" presName="space" presStyleCnt="0"/>
      <dgm:spPr/>
    </dgm:pt>
    <dgm:pt modelId="{96BBF70C-160F-42CC-A1EE-B104A6007658}" type="pres">
      <dgm:prSet presAssocID="{73FBE1F6-6376-465C-9E87-4D107CB9C63A}" presName="compositeA" presStyleCnt="0"/>
      <dgm:spPr/>
    </dgm:pt>
    <dgm:pt modelId="{52EE009B-0FC3-4FC9-8550-01907C046696}" type="pres">
      <dgm:prSet presAssocID="{73FBE1F6-6376-465C-9E87-4D107CB9C63A}" presName="textA" presStyleLbl="revTx" presStyleIdx="2" presStyleCnt="13" custLinFactNeighborX="19558">
        <dgm:presLayoutVars>
          <dgm:bulletEnabled val="1"/>
        </dgm:presLayoutVars>
      </dgm:prSet>
      <dgm:spPr/>
    </dgm:pt>
    <dgm:pt modelId="{654F0C23-76A0-4684-BC6B-05BD0FF25782}" type="pres">
      <dgm:prSet presAssocID="{73FBE1F6-6376-465C-9E87-4D107CB9C63A}" presName="circleA" presStyleLbl="node1" presStyleIdx="2" presStyleCnt="13" custLinFactNeighborX="58928"/>
      <dgm:spPr/>
    </dgm:pt>
    <dgm:pt modelId="{2F938D13-A856-4672-905F-8992F05EBB81}" type="pres">
      <dgm:prSet presAssocID="{73FBE1F6-6376-465C-9E87-4D107CB9C63A}" presName="spaceA" presStyleCnt="0"/>
      <dgm:spPr/>
    </dgm:pt>
    <dgm:pt modelId="{22A1979B-7DB2-4412-BA01-112652A52C91}" type="pres">
      <dgm:prSet presAssocID="{A84985D1-8B4F-4B42-947B-49AAA775285E}" presName="space" presStyleCnt="0"/>
      <dgm:spPr/>
    </dgm:pt>
    <dgm:pt modelId="{D7EA12DC-99E5-4242-82F1-33F8877A940D}" type="pres">
      <dgm:prSet presAssocID="{71BEDC6F-7790-4076-B6D2-B90668927C3C}" presName="compositeB" presStyleCnt="0"/>
      <dgm:spPr/>
    </dgm:pt>
    <dgm:pt modelId="{7CBC6228-4FC0-4C0D-AE52-63FB0C77EA2A}" type="pres">
      <dgm:prSet presAssocID="{71BEDC6F-7790-4076-B6D2-B90668927C3C}" presName="textB" presStyleLbl="revTx" presStyleIdx="3" presStyleCnt="13" custLinFactNeighborX="15367">
        <dgm:presLayoutVars>
          <dgm:bulletEnabled val="1"/>
        </dgm:presLayoutVars>
      </dgm:prSet>
      <dgm:spPr/>
    </dgm:pt>
    <dgm:pt modelId="{BE57B17B-1A01-4EE8-8499-93AE01888840}" type="pres">
      <dgm:prSet presAssocID="{71BEDC6F-7790-4076-B6D2-B90668927C3C}" presName="circleB" presStyleLbl="node1" presStyleIdx="3" presStyleCnt="13" custLinFactNeighborX="88392"/>
      <dgm:spPr/>
    </dgm:pt>
    <dgm:pt modelId="{81456C6D-D9A7-4EED-8035-1C2C9795C949}" type="pres">
      <dgm:prSet presAssocID="{71BEDC6F-7790-4076-B6D2-B90668927C3C}" presName="spaceB" presStyleCnt="0"/>
      <dgm:spPr/>
    </dgm:pt>
    <dgm:pt modelId="{FA260BB3-AFD0-44D2-9DB6-C99652DE02C0}" type="pres">
      <dgm:prSet presAssocID="{E47D42FF-432F-43F8-85F2-B430672C1198}" presName="space" presStyleCnt="0"/>
      <dgm:spPr/>
    </dgm:pt>
    <dgm:pt modelId="{4BA85D4E-3398-45B5-A379-8978424127A7}" type="pres">
      <dgm:prSet presAssocID="{B8F6DB24-B292-4DCB-BEDC-FA61FBC64C24}" presName="compositeA" presStyleCnt="0"/>
      <dgm:spPr/>
    </dgm:pt>
    <dgm:pt modelId="{6ED15B23-9D0E-4163-92BC-9B80354C9A0A}" type="pres">
      <dgm:prSet presAssocID="{B8F6DB24-B292-4DCB-BEDC-FA61FBC64C24}" presName="textA" presStyleLbl="revTx" presStyleIdx="4" presStyleCnt="13" custLinFactNeighborX="29337">
        <dgm:presLayoutVars>
          <dgm:bulletEnabled val="1"/>
        </dgm:presLayoutVars>
      </dgm:prSet>
      <dgm:spPr/>
    </dgm:pt>
    <dgm:pt modelId="{C11AA3F7-26B3-484D-B94A-9FF084C794B8}" type="pres">
      <dgm:prSet presAssocID="{B8F6DB24-B292-4DCB-BEDC-FA61FBC64C24}" presName="circleA" presStyleLbl="node1" presStyleIdx="4" presStyleCnt="13" custLinFactX="39954" custLinFactNeighborX="100000"/>
      <dgm:spPr/>
    </dgm:pt>
    <dgm:pt modelId="{95BC79C4-2396-48E9-BE3A-77D1C5EEA5E5}" type="pres">
      <dgm:prSet presAssocID="{B8F6DB24-B292-4DCB-BEDC-FA61FBC64C24}" presName="spaceA" presStyleCnt="0"/>
      <dgm:spPr/>
    </dgm:pt>
    <dgm:pt modelId="{E6A1DA4C-CE38-48B4-BE9E-30EBD1F9A1E3}" type="pres">
      <dgm:prSet presAssocID="{C4D00476-4500-491A-AA2F-7164916272E4}" presName="space" presStyleCnt="0"/>
      <dgm:spPr/>
    </dgm:pt>
    <dgm:pt modelId="{6999F848-8CD5-4A90-84D1-A48C73A61789}" type="pres">
      <dgm:prSet presAssocID="{1F02916B-5834-4000-BDDE-1943A6BD2D7F}" presName="compositeB" presStyleCnt="0"/>
      <dgm:spPr/>
    </dgm:pt>
    <dgm:pt modelId="{3A6AD884-DC55-4514-A865-B2C43D53E14B}" type="pres">
      <dgm:prSet presAssocID="{1F02916B-5834-4000-BDDE-1943A6BD2D7F}" presName="textB" presStyleLbl="revTx" presStyleIdx="5" presStyleCnt="13" custLinFactNeighborX="43307" custLinFactNeighborY="-3682">
        <dgm:presLayoutVars>
          <dgm:bulletEnabled val="1"/>
        </dgm:presLayoutVars>
      </dgm:prSet>
      <dgm:spPr/>
    </dgm:pt>
    <dgm:pt modelId="{B719FFD0-130B-4217-972E-FAFD4D1C96D9}" type="pres">
      <dgm:prSet presAssocID="{1F02916B-5834-4000-BDDE-1943A6BD2D7F}" presName="circleB" presStyleLbl="node1" presStyleIdx="5" presStyleCnt="13" custLinFactX="100000" custLinFactNeighborX="165169"/>
      <dgm:spPr/>
    </dgm:pt>
    <dgm:pt modelId="{7A94EBE6-AEC8-4432-B38C-613EFE40A480}" type="pres">
      <dgm:prSet presAssocID="{1F02916B-5834-4000-BDDE-1943A6BD2D7F}" presName="spaceB" presStyleCnt="0"/>
      <dgm:spPr/>
    </dgm:pt>
    <dgm:pt modelId="{CD96E093-50B8-47F7-8735-BF7F4505B6E1}" type="pres">
      <dgm:prSet presAssocID="{804C4884-6914-462E-9C16-BE1BB3CA6FBF}" presName="space" presStyleCnt="0"/>
      <dgm:spPr/>
    </dgm:pt>
    <dgm:pt modelId="{FCE67D3B-818A-4BC5-9E16-D6D5DC78029D}" type="pres">
      <dgm:prSet presAssocID="{2D38CFED-4572-4F11-A748-5A37FB09209C}" presName="compositeA" presStyleCnt="0"/>
      <dgm:spPr/>
    </dgm:pt>
    <dgm:pt modelId="{6A64985C-FA5A-4BC0-9D0B-02676F007F07}" type="pres">
      <dgm:prSet presAssocID="{2D38CFED-4572-4F11-A748-5A37FB09209C}" presName="textA" presStyleLbl="revTx" presStyleIdx="6" presStyleCnt="13" custLinFactNeighborX="72221">
        <dgm:presLayoutVars>
          <dgm:bulletEnabled val="1"/>
        </dgm:presLayoutVars>
      </dgm:prSet>
      <dgm:spPr/>
    </dgm:pt>
    <dgm:pt modelId="{D5A4C16D-7B79-4538-887C-996B1F3C1031}" type="pres">
      <dgm:prSet presAssocID="{2D38CFED-4572-4F11-A748-5A37FB09209C}" presName="circleA" presStyleLbl="node1" presStyleIdx="6" presStyleCnt="13" custLinFactX="200000" custLinFactNeighborX="205082" custLinFactNeighborY="0"/>
      <dgm:spPr/>
    </dgm:pt>
    <dgm:pt modelId="{015A692C-2AE6-4A89-9E0A-5AC04E11DDB0}" type="pres">
      <dgm:prSet presAssocID="{2D38CFED-4572-4F11-A748-5A37FB09209C}" presName="spaceA" presStyleCnt="0"/>
      <dgm:spPr/>
    </dgm:pt>
    <dgm:pt modelId="{37F19215-922D-4B89-ADC7-6F9B71E817F3}" type="pres">
      <dgm:prSet presAssocID="{98B6B97B-0067-4572-8455-9F405342E557}" presName="space" presStyleCnt="0"/>
      <dgm:spPr/>
    </dgm:pt>
    <dgm:pt modelId="{7CC385D8-97E9-4881-8F68-800B0BA1475A}" type="pres">
      <dgm:prSet presAssocID="{6B2DA6B3-4081-441B-B803-9F8D1F2BC76B}" presName="compositeB" presStyleCnt="0"/>
      <dgm:spPr/>
    </dgm:pt>
    <dgm:pt modelId="{78559467-EA86-463D-AF32-66C00D29B622}" type="pres">
      <dgm:prSet presAssocID="{6B2DA6B3-4081-441B-B803-9F8D1F2BC76B}" presName="textB" presStyleLbl="revTx" presStyleIdx="7" presStyleCnt="13" custLinFactX="16801" custLinFactNeighborX="100000" custLinFactNeighborY="-7347">
        <dgm:presLayoutVars>
          <dgm:bulletEnabled val="1"/>
        </dgm:presLayoutVars>
      </dgm:prSet>
      <dgm:spPr/>
    </dgm:pt>
    <dgm:pt modelId="{CBD8F83D-FA13-4D50-895E-81A0FF6439A5}" type="pres">
      <dgm:prSet presAssocID="{6B2DA6B3-4081-441B-B803-9F8D1F2BC76B}" presName="circleB" presStyleLbl="node1" presStyleIdx="7" presStyleCnt="13" custLinFactX="218932" custLinFactNeighborX="300000" custLinFactNeighborY="-9829"/>
      <dgm:spPr/>
    </dgm:pt>
    <dgm:pt modelId="{298517AB-4E6C-40C1-A616-2D2A601C65A2}" type="pres">
      <dgm:prSet presAssocID="{6B2DA6B3-4081-441B-B803-9F8D1F2BC76B}" presName="spaceB" presStyleCnt="0"/>
      <dgm:spPr/>
    </dgm:pt>
    <dgm:pt modelId="{A6EE4A7B-ABC2-4230-8029-2CD01FB9178C}" type="pres">
      <dgm:prSet presAssocID="{438FDC20-082E-41BA-BFB8-4D65E1A473F0}" presName="space" presStyleCnt="0"/>
      <dgm:spPr/>
    </dgm:pt>
    <dgm:pt modelId="{BEE5EACE-2D6E-47D1-AD43-7543BBA00E61}" type="pres">
      <dgm:prSet presAssocID="{7ECA0234-90C5-4263-AD9C-02C71AFACA8C}" presName="compositeA" presStyleCnt="0"/>
      <dgm:spPr/>
    </dgm:pt>
    <dgm:pt modelId="{448140BF-533D-45C4-94F6-A8A0391B3D0F}" type="pres">
      <dgm:prSet presAssocID="{7ECA0234-90C5-4263-AD9C-02C71AFACA8C}" presName="textA" presStyleLbl="revTx" presStyleIdx="8" presStyleCnt="13" custLinFactX="16065" custLinFactNeighborX="100000" custLinFactNeighborY="-5796">
        <dgm:presLayoutVars>
          <dgm:bulletEnabled val="1"/>
        </dgm:presLayoutVars>
      </dgm:prSet>
      <dgm:spPr/>
    </dgm:pt>
    <dgm:pt modelId="{F682EF90-46AB-4A5B-A354-CE6F81BABE54}" type="pres">
      <dgm:prSet presAssocID="{7ECA0234-90C5-4263-AD9C-02C71AFACA8C}" presName="circleA" presStyleLbl="node1" presStyleIdx="8" presStyleCnt="13" custLinFactX="300000" custLinFactNeighborX="362880" custLinFactNeighborY="-7366"/>
      <dgm:spPr/>
    </dgm:pt>
    <dgm:pt modelId="{9E9DBD10-3609-477A-91B7-2185674D050C}" type="pres">
      <dgm:prSet presAssocID="{7ECA0234-90C5-4263-AD9C-02C71AFACA8C}" presName="spaceA" presStyleCnt="0"/>
      <dgm:spPr/>
    </dgm:pt>
    <dgm:pt modelId="{EC9BBFDE-AE1F-464F-9D23-269211BA9B78}" type="pres">
      <dgm:prSet presAssocID="{1DFEDFC9-2C40-4955-ACD4-C538C69ADBAF}" presName="space" presStyleCnt="0"/>
      <dgm:spPr/>
    </dgm:pt>
    <dgm:pt modelId="{B69CBD06-5860-4340-9ECF-EE7C47080DD9}" type="pres">
      <dgm:prSet presAssocID="{853946EE-33FC-43DD-93F8-E508C503ECF7}" presName="compositeB" presStyleCnt="0"/>
      <dgm:spPr/>
    </dgm:pt>
    <dgm:pt modelId="{E6E1F37D-573E-40D3-80BD-378C59C6ED7D}" type="pres">
      <dgm:prSet presAssocID="{853946EE-33FC-43DD-93F8-E508C503ECF7}" presName="textB" presStyleLbl="revTx" presStyleIdx="9" presStyleCnt="13" custLinFactX="28805" custLinFactNeighborX="100000" custLinFactNeighborY="-5957">
        <dgm:presLayoutVars>
          <dgm:bulletEnabled val="1"/>
        </dgm:presLayoutVars>
      </dgm:prSet>
      <dgm:spPr/>
    </dgm:pt>
    <dgm:pt modelId="{D899C065-07BB-4B1F-A4E0-76840B0AFCDA}" type="pres">
      <dgm:prSet presAssocID="{853946EE-33FC-43DD-93F8-E508C503ECF7}" presName="circleB" presStyleLbl="node1" presStyleIdx="9" presStyleCnt="13" custLinFactX="321818" custLinFactNeighborX="400000" custLinFactNeighborY="-7366"/>
      <dgm:spPr/>
    </dgm:pt>
    <dgm:pt modelId="{ABC08A05-EF2E-4E23-AC3C-2E729E0317B4}" type="pres">
      <dgm:prSet presAssocID="{853946EE-33FC-43DD-93F8-E508C503ECF7}" presName="spaceB" presStyleCnt="0"/>
      <dgm:spPr/>
    </dgm:pt>
    <dgm:pt modelId="{C63795CD-6B33-40D9-BFF3-402A40D0709D}" type="pres">
      <dgm:prSet presAssocID="{1EF4BA42-B515-465F-A7C4-5289A8D4BDA5}" presName="space" presStyleCnt="0"/>
      <dgm:spPr/>
    </dgm:pt>
    <dgm:pt modelId="{E7DCF0CE-111A-4AF3-B27D-CB6617116C7D}" type="pres">
      <dgm:prSet presAssocID="{07F2FF3B-D8B9-4743-86C3-687E054025EF}" presName="compositeA" presStyleCnt="0"/>
      <dgm:spPr/>
    </dgm:pt>
    <dgm:pt modelId="{88447E63-F0B7-4ED0-A8F2-A063CFAFDC79}" type="pres">
      <dgm:prSet presAssocID="{07F2FF3B-D8B9-4743-86C3-687E054025EF}" presName="textA" presStyleLbl="revTx" presStyleIdx="10" presStyleCnt="13" custLinFactX="42861" custLinFactNeighborX="100000">
        <dgm:presLayoutVars>
          <dgm:bulletEnabled val="1"/>
        </dgm:presLayoutVars>
      </dgm:prSet>
      <dgm:spPr/>
    </dgm:pt>
    <dgm:pt modelId="{EC6014C0-D608-4029-9E38-AE8EF189FC98}" type="pres">
      <dgm:prSet presAssocID="{07F2FF3B-D8B9-4743-86C3-687E054025EF}" presName="circleA" presStyleLbl="node1" presStyleIdx="10" presStyleCnt="13" custLinFactX="358407" custLinFactNeighborX="400000" custLinFactNeighborY="-3248"/>
      <dgm:spPr/>
    </dgm:pt>
    <dgm:pt modelId="{C9CE3A91-A0C0-4373-9554-6E35CA273A29}" type="pres">
      <dgm:prSet presAssocID="{07F2FF3B-D8B9-4743-86C3-687E054025EF}" presName="spaceA" presStyleCnt="0"/>
      <dgm:spPr/>
    </dgm:pt>
    <dgm:pt modelId="{9326DC43-F1A6-4758-A9EA-4EEF10996010}" type="pres">
      <dgm:prSet presAssocID="{A0865B6F-28C9-4B4C-8218-DA2B53426C49}" presName="space" presStyleCnt="0"/>
      <dgm:spPr/>
    </dgm:pt>
    <dgm:pt modelId="{DFE513E1-E0DA-45CC-A478-0B0E3C69115F}" type="pres">
      <dgm:prSet presAssocID="{7A069C52-B3E6-4836-AA53-946590C388B6}" presName="compositeB" presStyleCnt="0"/>
      <dgm:spPr/>
    </dgm:pt>
    <dgm:pt modelId="{7696C09B-6F0B-4756-8121-6D9516C3CF60}" type="pres">
      <dgm:prSet presAssocID="{7A069C52-B3E6-4836-AA53-946590C388B6}" presName="textB" presStyleLbl="revTx" presStyleIdx="11" presStyleCnt="13" custLinFactX="50405" custLinFactNeighborX="100000" custLinFactNeighborY="-9173">
        <dgm:presLayoutVars>
          <dgm:bulletEnabled val="1"/>
        </dgm:presLayoutVars>
      </dgm:prSet>
      <dgm:spPr/>
    </dgm:pt>
    <dgm:pt modelId="{3D4AA65C-73AB-47A4-B8B2-27F1BE81E7D7}" type="pres">
      <dgm:prSet presAssocID="{7A069C52-B3E6-4836-AA53-946590C388B6}" presName="circleB" presStyleLbl="node1" presStyleIdx="11" presStyleCnt="13" custLinFactX="400000" custLinFactNeighborX="404336" custLinFactNeighborY="-6466"/>
      <dgm:spPr/>
    </dgm:pt>
    <dgm:pt modelId="{AD72F91B-A382-4270-A6D0-E2FB92AA9110}" type="pres">
      <dgm:prSet presAssocID="{7A069C52-B3E6-4836-AA53-946590C388B6}" presName="spaceB" presStyleCnt="0"/>
      <dgm:spPr/>
    </dgm:pt>
    <dgm:pt modelId="{8ECBACF6-648F-4580-90C5-F06C064BF225}" type="pres">
      <dgm:prSet presAssocID="{0BB97760-9146-46D8-967D-2885ECD4BF6B}" presName="space" presStyleCnt="0"/>
      <dgm:spPr/>
    </dgm:pt>
    <dgm:pt modelId="{2D8B8435-7FDB-4714-9F0E-E391BBCDB53D}" type="pres">
      <dgm:prSet presAssocID="{8456B0A6-19D8-4588-8FF2-01BF5E0B1229}" presName="compositeA" presStyleCnt="0"/>
      <dgm:spPr/>
    </dgm:pt>
    <dgm:pt modelId="{A4FC171F-0D15-467E-89C4-3E1D60D40DBD}" type="pres">
      <dgm:prSet presAssocID="{8456B0A6-19D8-4588-8FF2-01BF5E0B1229}" presName="textA" presStyleLbl="revTx" presStyleIdx="12" presStyleCnt="13" custScaleX="83180" custLinFactX="51802" custLinFactNeighborX="100000" custLinFactNeighborY="6410">
        <dgm:presLayoutVars>
          <dgm:bulletEnabled val="1"/>
        </dgm:presLayoutVars>
      </dgm:prSet>
      <dgm:spPr/>
    </dgm:pt>
    <dgm:pt modelId="{484F5F81-C0C7-4FD7-B014-F0FE2E1DB1B1}" type="pres">
      <dgm:prSet presAssocID="{8456B0A6-19D8-4588-8FF2-01BF5E0B1229}" presName="circleA" presStyleLbl="node1" presStyleIdx="12" presStyleCnt="13" custLinFactX="400000" custLinFactNeighborX="432297" custLinFactNeighborY="7771"/>
      <dgm:spPr/>
    </dgm:pt>
    <dgm:pt modelId="{5AF22BA1-8E35-4A4C-8DE2-F14CB5B91690}" type="pres">
      <dgm:prSet presAssocID="{8456B0A6-19D8-4588-8FF2-01BF5E0B1229}" presName="spaceA" presStyleCnt="0"/>
      <dgm:spPr/>
    </dgm:pt>
  </dgm:ptLst>
  <dgm:cxnLst>
    <dgm:cxn modelId="{ABF6E607-17D2-458E-BD90-7C3FE447D671}" srcId="{16CEC24F-D1D9-4D79-A845-4E9F5DA981E1}" destId="{853946EE-33FC-43DD-93F8-E508C503ECF7}" srcOrd="9" destOrd="0" parTransId="{1B2DFA4C-70D6-490A-BDBD-E2FB04BFADD2}" sibTransId="{1EF4BA42-B515-465F-A7C4-5289A8D4BDA5}"/>
    <dgm:cxn modelId="{48DC0628-4639-415D-86A8-354AD9063670}" type="presOf" srcId="{853946EE-33FC-43DD-93F8-E508C503ECF7}" destId="{E6E1F37D-573E-40D3-80BD-378C59C6ED7D}" srcOrd="0" destOrd="0" presId="urn:microsoft.com/office/officeart/2005/8/layout/hProcess11"/>
    <dgm:cxn modelId="{0D37112D-D04A-4937-9DD2-4DBC414F2545}" srcId="{16CEC24F-D1D9-4D79-A845-4E9F5DA981E1}" destId="{8456B0A6-19D8-4588-8FF2-01BF5E0B1229}" srcOrd="12" destOrd="0" parTransId="{445655AB-5C02-41D0-9ED7-70A2EBD0317D}" sibTransId="{B376465A-F4AD-4442-B887-3534EA580FDA}"/>
    <dgm:cxn modelId="{17C2D439-E8B4-455C-85BE-BC0C994787F4}" type="presOf" srcId="{B8F6DB24-B292-4DCB-BEDC-FA61FBC64C24}" destId="{6ED15B23-9D0E-4163-92BC-9B80354C9A0A}" srcOrd="0" destOrd="0" presId="urn:microsoft.com/office/officeart/2005/8/layout/hProcess11"/>
    <dgm:cxn modelId="{7406C45C-4A1C-44C1-807C-C1AB9C831BD7}" type="presOf" srcId="{BA1ECFFD-070E-46C2-B05E-66E1F54D0F1A}" destId="{4063CA27-3CED-4222-AA6A-EF4B5A76A445}" srcOrd="0" destOrd="0" presId="urn:microsoft.com/office/officeart/2005/8/layout/hProcess11"/>
    <dgm:cxn modelId="{3785BB60-0A30-4D54-8AA0-83CC1652DB91}" type="presOf" srcId="{7ECA0234-90C5-4263-AD9C-02C71AFACA8C}" destId="{448140BF-533D-45C4-94F6-A8A0391B3D0F}" srcOrd="0" destOrd="0" presId="urn:microsoft.com/office/officeart/2005/8/layout/hProcess11"/>
    <dgm:cxn modelId="{7E81E845-6DD3-44C2-BE4B-770CF1426B64}" srcId="{16CEC24F-D1D9-4D79-A845-4E9F5DA981E1}" destId="{7A069C52-B3E6-4836-AA53-946590C388B6}" srcOrd="11" destOrd="0" parTransId="{1A70245F-65E3-4AF1-AEC3-30CEC6268A91}" sibTransId="{0BB97760-9146-46D8-967D-2885ECD4BF6B}"/>
    <dgm:cxn modelId="{2BB13466-F665-4EC6-9F80-DD5501695D21}" srcId="{16CEC24F-D1D9-4D79-A845-4E9F5DA981E1}" destId="{944D3E21-31E5-4EE2-922C-324E54A87723}" srcOrd="1" destOrd="0" parTransId="{DCAE7EB5-C44B-48F1-99D8-AD56292D6F2A}" sibTransId="{7E345830-3AB5-4600-A0A8-488F2DD8AFCC}"/>
    <dgm:cxn modelId="{71E73550-046F-4371-B5D7-3F45ECAE5C4E}" type="presOf" srcId="{8456B0A6-19D8-4588-8FF2-01BF5E0B1229}" destId="{A4FC171F-0D15-467E-89C4-3E1D60D40DBD}" srcOrd="0" destOrd="0" presId="urn:microsoft.com/office/officeart/2005/8/layout/hProcess11"/>
    <dgm:cxn modelId="{7707077C-A351-4742-866D-7CA66404C6BE}" type="presOf" srcId="{71BEDC6F-7790-4076-B6D2-B90668927C3C}" destId="{7CBC6228-4FC0-4C0D-AE52-63FB0C77EA2A}" srcOrd="0" destOrd="0" presId="urn:microsoft.com/office/officeart/2005/8/layout/hProcess11"/>
    <dgm:cxn modelId="{854B3E7E-3AB5-4D99-907E-94425A482386}" type="presOf" srcId="{07F2FF3B-D8B9-4743-86C3-687E054025EF}" destId="{88447E63-F0B7-4ED0-A8F2-A063CFAFDC79}" srcOrd="0" destOrd="0" presId="urn:microsoft.com/office/officeart/2005/8/layout/hProcess11"/>
    <dgm:cxn modelId="{F5F59F83-631B-48A0-9020-0D0AC69E2E46}" type="presOf" srcId="{16CEC24F-D1D9-4D79-A845-4E9F5DA981E1}" destId="{DD7E958E-EB78-4687-BB0C-2BB497947271}" srcOrd="0" destOrd="0" presId="urn:microsoft.com/office/officeart/2005/8/layout/hProcess11"/>
    <dgm:cxn modelId="{0FB68889-54A9-46ED-904F-CFFE48597A45}" srcId="{16CEC24F-D1D9-4D79-A845-4E9F5DA981E1}" destId="{07F2FF3B-D8B9-4743-86C3-687E054025EF}" srcOrd="10" destOrd="0" parTransId="{3043E279-DE7E-4D35-A000-2D34C4221CBE}" sibTransId="{A0865B6F-28C9-4B4C-8218-DA2B53426C49}"/>
    <dgm:cxn modelId="{37765D97-537B-436C-97EB-BEC082AE4574}" type="presOf" srcId="{7A069C52-B3E6-4836-AA53-946590C388B6}" destId="{7696C09B-6F0B-4756-8121-6D9516C3CF60}" srcOrd="0" destOrd="0" presId="urn:microsoft.com/office/officeart/2005/8/layout/hProcess11"/>
    <dgm:cxn modelId="{A0612AA4-65DD-4416-90AF-DE7EC2ADEC55}" srcId="{16CEC24F-D1D9-4D79-A845-4E9F5DA981E1}" destId="{7ECA0234-90C5-4263-AD9C-02C71AFACA8C}" srcOrd="8" destOrd="0" parTransId="{1BE4CF92-358D-470B-8210-D179FD6F4D59}" sibTransId="{1DFEDFC9-2C40-4955-ACD4-C538C69ADBAF}"/>
    <dgm:cxn modelId="{D8ECF0A9-6204-4942-B5A6-BA285E7C55BC}" srcId="{16CEC24F-D1D9-4D79-A845-4E9F5DA981E1}" destId="{1F02916B-5834-4000-BDDE-1943A6BD2D7F}" srcOrd="5" destOrd="0" parTransId="{CA5010F9-FC8D-42BE-A503-E1F84A8FCF78}" sibTransId="{804C4884-6914-462E-9C16-BE1BB3CA6FBF}"/>
    <dgm:cxn modelId="{0CB870AA-1919-439F-8572-41828255399B}" srcId="{16CEC24F-D1D9-4D79-A845-4E9F5DA981E1}" destId="{B8F6DB24-B292-4DCB-BEDC-FA61FBC64C24}" srcOrd="4" destOrd="0" parTransId="{4E0B0A27-4B2B-4FF3-A595-14EECB915DAD}" sibTransId="{C4D00476-4500-491A-AA2F-7164916272E4}"/>
    <dgm:cxn modelId="{24722EAE-8416-4BCB-A618-01E37429BFD2}" srcId="{16CEC24F-D1D9-4D79-A845-4E9F5DA981E1}" destId="{71BEDC6F-7790-4076-B6D2-B90668927C3C}" srcOrd="3" destOrd="0" parTransId="{2D3E5479-870C-4980-BB8D-E7899D73D406}" sibTransId="{E47D42FF-432F-43F8-85F2-B430672C1198}"/>
    <dgm:cxn modelId="{AFA720B0-964A-45FC-96D5-AAA8174E9BA0}" srcId="{16CEC24F-D1D9-4D79-A845-4E9F5DA981E1}" destId="{BA1ECFFD-070E-46C2-B05E-66E1F54D0F1A}" srcOrd="0" destOrd="0" parTransId="{4B1EAA51-DB47-4E8A-AA1D-F65EA4C994B5}" sibTransId="{819D9D39-AE4E-44F0-B1EF-EFF776C8FE60}"/>
    <dgm:cxn modelId="{CF4045BF-9246-4F9E-B2F0-79522143A612}" type="presOf" srcId="{73FBE1F6-6376-465C-9E87-4D107CB9C63A}" destId="{52EE009B-0FC3-4FC9-8550-01907C046696}" srcOrd="0" destOrd="0" presId="urn:microsoft.com/office/officeart/2005/8/layout/hProcess11"/>
    <dgm:cxn modelId="{62B4A7C4-59DE-430F-99A7-A2144AFCB326}" type="presOf" srcId="{2D38CFED-4572-4F11-A748-5A37FB09209C}" destId="{6A64985C-FA5A-4BC0-9D0B-02676F007F07}" srcOrd="0" destOrd="0" presId="urn:microsoft.com/office/officeart/2005/8/layout/hProcess11"/>
    <dgm:cxn modelId="{968718DE-37FC-4538-B3F2-DD36EF29AA35}" type="presOf" srcId="{1F02916B-5834-4000-BDDE-1943A6BD2D7F}" destId="{3A6AD884-DC55-4514-A865-B2C43D53E14B}" srcOrd="0" destOrd="0" presId="urn:microsoft.com/office/officeart/2005/8/layout/hProcess11"/>
    <dgm:cxn modelId="{25A216E0-A7F7-4886-8C8E-FCBA44ABFEC1}" srcId="{16CEC24F-D1D9-4D79-A845-4E9F5DA981E1}" destId="{73FBE1F6-6376-465C-9E87-4D107CB9C63A}" srcOrd="2" destOrd="0" parTransId="{864DF091-8874-4716-BB24-5D0660ED24DA}" sibTransId="{A84985D1-8B4F-4B42-947B-49AAA775285E}"/>
    <dgm:cxn modelId="{A049FDE5-AABC-4244-B76A-8406D16D6AAC}" type="presOf" srcId="{944D3E21-31E5-4EE2-922C-324E54A87723}" destId="{51B7F6BD-63AB-4AFE-B425-0EFCEBFAD578}" srcOrd="0" destOrd="0" presId="urn:microsoft.com/office/officeart/2005/8/layout/hProcess11"/>
    <dgm:cxn modelId="{0E24D8EB-FB5E-414B-ADBA-104EF1535E8D}" type="presOf" srcId="{6B2DA6B3-4081-441B-B803-9F8D1F2BC76B}" destId="{78559467-EA86-463D-AF32-66C00D29B622}" srcOrd="0" destOrd="0" presId="urn:microsoft.com/office/officeart/2005/8/layout/hProcess11"/>
    <dgm:cxn modelId="{FD869AEC-2EB7-4BB3-B94F-A3067FFF1201}" srcId="{16CEC24F-D1D9-4D79-A845-4E9F5DA981E1}" destId="{6B2DA6B3-4081-441B-B803-9F8D1F2BC76B}" srcOrd="7" destOrd="0" parTransId="{72AA705E-47C0-46D5-A547-CE6528C6BDCC}" sibTransId="{438FDC20-082E-41BA-BFB8-4D65E1A473F0}"/>
    <dgm:cxn modelId="{8F252EF2-8D7F-4582-81B1-30C75DC90EB6}" srcId="{16CEC24F-D1D9-4D79-A845-4E9F5DA981E1}" destId="{2D38CFED-4572-4F11-A748-5A37FB09209C}" srcOrd="6" destOrd="0" parTransId="{07169D9E-8B36-41E2-9248-2FF2FC4A195E}" sibTransId="{98B6B97B-0067-4572-8455-9F405342E557}"/>
    <dgm:cxn modelId="{772C55D7-2C05-4221-A501-D52A8DCB52C4}" type="presParOf" srcId="{DD7E958E-EB78-4687-BB0C-2BB497947271}" destId="{7D522E63-09AB-47D4-9DE8-096A69D16B49}" srcOrd="0" destOrd="0" presId="urn:microsoft.com/office/officeart/2005/8/layout/hProcess11"/>
    <dgm:cxn modelId="{114D17DB-E04E-4456-AD35-BCB6B0D64B75}" type="presParOf" srcId="{DD7E958E-EB78-4687-BB0C-2BB497947271}" destId="{57E26925-5633-45A2-9896-B0B7CE6F5FD6}" srcOrd="1" destOrd="0" presId="urn:microsoft.com/office/officeart/2005/8/layout/hProcess11"/>
    <dgm:cxn modelId="{84E12AA7-9EE2-4D4F-B285-F1933487BCBD}" type="presParOf" srcId="{57E26925-5633-45A2-9896-B0B7CE6F5FD6}" destId="{E5867298-E631-4152-B043-B56E34DC4B2E}" srcOrd="0" destOrd="0" presId="urn:microsoft.com/office/officeart/2005/8/layout/hProcess11"/>
    <dgm:cxn modelId="{CAD06114-2712-47CF-9A2C-2786F6FF5A32}" type="presParOf" srcId="{E5867298-E631-4152-B043-B56E34DC4B2E}" destId="{4063CA27-3CED-4222-AA6A-EF4B5A76A445}" srcOrd="0" destOrd="0" presId="urn:microsoft.com/office/officeart/2005/8/layout/hProcess11"/>
    <dgm:cxn modelId="{F29F4A2C-8841-486B-B007-D6FF919F958D}" type="presParOf" srcId="{E5867298-E631-4152-B043-B56E34DC4B2E}" destId="{1199B3F6-C12C-4466-8485-518B24CB3DC1}" srcOrd="1" destOrd="0" presId="urn:microsoft.com/office/officeart/2005/8/layout/hProcess11"/>
    <dgm:cxn modelId="{40B89561-FE3F-4DA2-982F-1082E7E14368}" type="presParOf" srcId="{E5867298-E631-4152-B043-B56E34DC4B2E}" destId="{A3044264-5DEF-45C9-9A6A-DD63A1D7772B}" srcOrd="2" destOrd="0" presId="urn:microsoft.com/office/officeart/2005/8/layout/hProcess11"/>
    <dgm:cxn modelId="{E79C193E-6FBB-468E-9263-062686EA9E71}" type="presParOf" srcId="{57E26925-5633-45A2-9896-B0B7CE6F5FD6}" destId="{07DEB9F4-A2A5-4E33-A320-9DADBF7AEFD2}" srcOrd="1" destOrd="0" presId="urn:microsoft.com/office/officeart/2005/8/layout/hProcess11"/>
    <dgm:cxn modelId="{B8503462-9D50-48FD-9E5B-C6E7FC38C461}" type="presParOf" srcId="{57E26925-5633-45A2-9896-B0B7CE6F5FD6}" destId="{E9C1C79F-2753-4619-A405-F6E1A332686F}" srcOrd="2" destOrd="0" presId="urn:microsoft.com/office/officeart/2005/8/layout/hProcess11"/>
    <dgm:cxn modelId="{FABB5244-2CC5-4422-BD32-6DBC49F429C7}" type="presParOf" srcId="{E9C1C79F-2753-4619-A405-F6E1A332686F}" destId="{51B7F6BD-63AB-4AFE-B425-0EFCEBFAD578}" srcOrd="0" destOrd="0" presId="urn:microsoft.com/office/officeart/2005/8/layout/hProcess11"/>
    <dgm:cxn modelId="{265DC6DB-10FE-4590-A919-0BB66713E6AE}" type="presParOf" srcId="{E9C1C79F-2753-4619-A405-F6E1A332686F}" destId="{5450D9B8-2C5B-425A-8FD0-69183E1AA2DB}" srcOrd="1" destOrd="0" presId="urn:microsoft.com/office/officeart/2005/8/layout/hProcess11"/>
    <dgm:cxn modelId="{3372AFC1-E3CF-49D8-B7C8-58A3602B74EA}" type="presParOf" srcId="{E9C1C79F-2753-4619-A405-F6E1A332686F}" destId="{73C91F5F-A218-43AF-8CCA-EE1FF69D049A}" srcOrd="2" destOrd="0" presId="urn:microsoft.com/office/officeart/2005/8/layout/hProcess11"/>
    <dgm:cxn modelId="{2510BA19-D7B8-4A33-AC52-3E87856708CB}" type="presParOf" srcId="{57E26925-5633-45A2-9896-B0B7CE6F5FD6}" destId="{56F6BD9A-8413-4CE7-9763-0649686FCF7B}" srcOrd="3" destOrd="0" presId="urn:microsoft.com/office/officeart/2005/8/layout/hProcess11"/>
    <dgm:cxn modelId="{56641361-3C5B-4333-BECF-5218CBCE7654}" type="presParOf" srcId="{57E26925-5633-45A2-9896-B0B7CE6F5FD6}" destId="{96BBF70C-160F-42CC-A1EE-B104A6007658}" srcOrd="4" destOrd="0" presId="urn:microsoft.com/office/officeart/2005/8/layout/hProcess11"/>
    <dgm:cxn modelId="{7F4CAC9F-3D63-4CB5-B952-ADBA60B4DB67}" type="presParOf" srcId="{96BBF70C-160F-42CC-A1EE-B104A6007658}" destId="{52EE009B-0FC3-4FC9-8550-01907C046696}" srcOrd="0" destOrd="0" presId="urn:microsoft.com/office/officeart/2005/8/layout/hProcess11"/>
    <dgm:cxn modelId="{F745CA76-0087-4093-A33F-C9B3536B61F2}" type="presParOf" srcId="{96BBF70C-160F-42CC-A1EE-B104A6007658}" destId="{654F0C23-76A0-4684-BC6B-05BD0FF25782}" srcOrd="1" destOrd="0" presId="urn:microsoft.com/office/officeart/2005/8/layout/hProcess11"/>
    <dgm:cxn modelId="{13A3C9CF-384A-495C-ACA1-3AEA880E7C0E}" type="presParOf" srcId="{96BBF70C-160F-42CC-A1EE-B104A6007658}" destId="{2F938D13-A856-4672-905F-8992F05EBB81}" srcOrd="2" destOrd="0" presId="urn:microsoft.com/office/officeart/2005/8/layout/hProcess11"/>
    <dgm:cxn modelId="{CF76FEAF-F383-4427-AEC4-748D0F596013}" type="presParOf" srcId="{57E26925-5633-45A2-9896-B0B7CE6F5FD6}" destId="{22A1979B-7DB2-4412-BA01-112652A52C91}" srcOrd="5" destOrd="0" presId="urn:microsoft.com/office/officeart/2005/8/layout/hProcess11"/>
    <dgm:cxn modelId="{32097479-C94D-4239-9F2F-BCA991A75C09}" type="presParOf" srcId="{57E26925-5633-45A2-9896-B0B7CE6F5FD6}" destId="{D7EA12DC-99E5-4242-82F1-33F8877A940D}" srcOrd="6" destOrd="0" presId="urn:microsoft.com/office/officeart/2005/8/layout/hProcess11"/>
    <dgm:cxn modelId="{FC0821EF-EF0E-4C76-A2E1-467E68E612C2}" type="presParOf" srcId="{D7EA12DC-99E5-4242-82F1-33F8877A940D}" destId="{7CBC6228-4FC0-4C0D-AE52-63FB0C77EA2A}" srcOrd="0" destOrd="0" presId="urn:microsoft.com/office/officeart/2005/8/layout/hProcess11"/>
    <dgm:cxn modelId="{820C806F-B8B5-4CBF-A5B7-E6A85D669436}" type="presParOf" srcId="{D7EA12DC-99E5-4242-82F1-33F8877A940D}" destId="{BE57B17B-1A01-4EE8-8499-93AE01888840}" srcOrd="1" destOrd="0" presId="urn:microsoft.com/office/officeart/2005/8/layout/hProcess11"/>
    <dgm:cxn modelId="{9AE88DB5-40F4-47E1-B4B4-09691F77F350}" type="presParOf" srcId="{D7EA12DC-99E5-4242-82F1-33F8877A940D}" destId="{81456C6D-D9A7-4EED-8035-1C2C9795C949}" srcOrd="2" destOrd="0" presId="urn:microsoft.com/office/officeart/2005/8/layout/hProcess11"/>
    <dgm:cxn modelId="{738CA7A5-5A51-4726-A0C8-D26D436988E8}" type="presParOf" srcId="{57E26925-5633-45A2-9896-B0B7CE6F5FD6}" destId="{FA260BB3-AFD0-44D2-9DB6-C99652DE02C0}" srcOrd="7" destOrd="0" presId="urn:microsoft.com/office/officeart/2005/8/layout/hProcess11"/>
    <dgm:cxn modelId="{8ED661C6-0FFD-41BF-B76E-ECDF0C1205E0}" type="presParOf" srcId="{57E26925-5633-45A2-9896-B0B7CE6F5FD6}" destId="{4BA85D4E-3398-45B5-A379-8978424127A7}" srcOrd="8" destOrd="0" presId="urn:microsoft.com/office/officeart/2005/8/layout/hProcess11"/>
    <dgm:cxn modelId="{7DEBDF04-1AB5-4AFE-A113-D6440897FA91}" type="presParOf" srcId="{4BA85D4E-3398-45B5-A379-8978424127A7}" destId="{6ED15B23-9D0E-4163-92BC-9B80354C9A0A}" srcOrd="0" destOrd="0" presId="urn:microsoft.com/office/officeart/2005/8/layout/hProcess11"/>
    <dgm:cxn modelId="{03D0B20D-9CC2-4514-BB37-5E730B656D4A}" type="presParOf" srcId="{4BA85D4E-3398-45B5-A379-8978424127A7}" destId="{C11AA3F7-26B3-484D-B94A-9FF084C794B8}" srcOrd="1" destOrd="0" presId="urn:microsoft.com/office/officeart/2005/8/layout/hProcess11"/>
    <dgm:cxn modelId="{798F1B22-BFAF-47C3-9280-13A1CB759622}" type="presParOf" srcId="{4BA85D4E-3398-45B5-A379-8978424127A7}" destId="{95BC79C4-2396-48E9-BE3A-77D1C5EEA5E5}" srcOrd="2" destOrd="0" presId="urn:microsoft.com/office/officeart/2005/8/layout/hProcess11"/>
    <dgm:cxn modelId="{D67CFA38-4652-403D-AF02-ECB0E31111CD}" type="presParOf" srcId="{57E26925-5633-45A2-9896-B0B7CE6F5FD6}" destId="{E6A1DA4C-CE38-48B4-BE9E-30EBD1F9A1E3}" srcOrd="9" destOrd="0" presId="urn:microsoft.com/office/officeart/2005/8/layout/hProcess11"/>
    <dgm:cxn modelId="{7205ADE4-E64A-4F24-B8A1-435523987C31}" type="presParOf" srcId="{57E26925-5633-45A2-9896-B0B7CE6F5FD6}" destId="{6999F848-8CD5-4A90-84D1-A48C73A61789}" srcOrd="10" destOrd="0" presId="urn:microsoft.com/office/officeart/2005/8/layout/hProcess11"/>
    <dgm:cxn modelId="{1DEDB6A4-34A1-4706-B711-6FC5C4FD8693}" type="presParOf" srcId="{6999F848-8CD5-4A90-84D1-A48C73A61789}" destId="{3A6AD884-DC55-4514-A865-B2C43D53E14B}" srcOrd="0" destOrd="0" presId="urn:microsoft.com/office/officeart/2005/8/layout/hProcess11"/>
    <dgm:cxn modelId="{63CE4C31-FD60-4831-AD19-3082FCEE15E7}" type="presParOf" srcId="{6999F848-8CD5-4A90-84D1-A48C73A61789}" destId="{B719FFD0-130B-4217-972E-FAFD4D1C96D9}" srcOrd="1" destOrd="0" presId="urn:microsoft.com/office/officeart/2005/8/layout/hProcess11"/>
    <dgm:cxn modelId="{F4204F0E-BAF5-4667-9FFC-C5B23955588E}" type="presParOf" srcId="{6999F848-8CD5-4A90-84D1-A48C73A61789}" destId="{7A94EBE6-AEC8-4432-B38C-613EFE40A480}" srcOrd="2" destOrd="0" presId="urn:microsoft.com/office/officeart/2005/8/layout/hProcess11"/>
    <dgm:cxn modelId="{EF406BBC-6F2F-46E6-B9A9-9509A132DF02}" type="presParOf" srcId="{57E26925-5633-45A2-9896-B0B7CE6F5FD6}" destId="{CD96E093-50B8-47F7-8735-BF7F4505B6E1}" srcOrd="11" destOrd="0" presId="urn:microsoft.com/office/officeart/2005/8/layout/hProcess11"/>
    <dgm:cxn modelId="{DF4B86B0-3988-4679-8018-816D41B93E90}" type="presParOf" srcId="{57E26925-5633-45A2-9896-B0B7CE6F5FD6}" destId="{FCE67D3B-818A-4BC5-9E16-D6D5DC78029D}" srcOrd="12" destOrd="0" presId="urn:microsoft.com/office/officeart/2005/8/layout/hProcess11"/>
    <dgm:cxn modelId="{42B098B6-C587-4C6E-A9F7-486EE6BA7642}" type="presParOf" srcId="{FCE67D3B-818A-4BC5-9E16-D6D5DC78029D}" destId="{6A64985C-FA5A-4BC0-9D0B-02676F007F07}" srcOrd="0" destOrd="0" presId="urn:microsoft.com/office/officeart/2005/8/layout/hProcess11"/>
    <dgm:cxn modelId="{2E4C85BB-B7DE-4A8D-A4DB-EE846D6ACEEE}" type="presParOf" srcId="{FCE67D3B-818A-4BC5-9E16-D6D5DC78029D}" destId="{D5A4C16D-7B79-4538-887C-996B1F3C1031}" srcOrd="1" destOrd="0" presId="urn:microsoft.com/office/officeart/2005/8/layout/hProcess11"/>
    <dgm:cxn modelId="{370AB8E4-D3D8-43B6-A99E-B427BCA534CE}" type="presParOf" srcId="{FCE67D3B-818A-4BC5-9E16-D6D5DC78029D}" destId="{015A692C-2AE6-4A89-9E0A-5AC04E11DDB0}" srcOrd="2" destOrd="0" presId="urn:microsoft.com/office/officeart/2005/8/layout/hProcess11"/>
    <dgm:cxn modelId="{F331775F-F6B3-4270-807A-25770DD1ABBB}" type="presParOf" srcId="{57E26925-5633-45A2-9896-B0B7CE6F5FD6}" destId="{37F19215-922D-4B89-ADC7-6F9B71E817F3}" srcOrd="13" destOrd="0" presId="urn:microsoft.com/office/officeart/2005/8/layout/hProcess11"/>
    <dgm:cxn modelId="{02409E82-1365-4C41-88C9-B2D2D79C1786}" type="presParOf" srcId="{57E26925-5633-45A2-9896-B0B7CE6F5FD6}" destId="{7CC385D8-97E9-4881-8F68-800B0BA1475A}" srcOrd="14" destOrd="0" presId="urn:microsoft.com/office/officeart/2005/8/layout/hProcess11"/>
    <dgm:cxn modelId="{61887811-FCED-4D77-A174-F1C25FFD3A12}" type="presParOf" srcId="{7CC385D8-97E9-4881-8F68-800B0BA1475A}" destId="{78559467-EA86-463D-AF32-66C00D29B622}" srcOrd="0" destOrd="0" presId="urn:microsoft.com/office/officeart/2005/8/layout/hProcess11"/>
    <dgm:cxn modelId="{8DAFC201-3C35-4D37-B824-C93C0B249A63}" type="presParOf" srcId="{7CC385D8-97E9-4881-8F68-800B0BA1475A}" destId="{CBD8F83D-FA13-4D50-895E-81A0FF6439A5}" srcOrd="1" destOrd="0" presId="urn:microsoft.com/office/officeart/2005/8/layout/hProcess11"/>
    <dgm:cxn modelId="{B4FE875D-AF47-4519-B0ED-65AC5330A3C6}" type="presParOf" srcId="{7CC385D8-97E9-4881-8F68-800B0BA1475A}" destId="{298517AB-4E6C-40C1-A616-2D2A601C65A2}" srcOrd="2" destOrd="0" presId="urn:microsoft.com/office/officeart/2005/8/layout/hProcess11"/>
    <dgm:cxn modelId="{7B903CD8-1E2D-4F50-B406-3FCB158D3730}" type="presParOf" srcId="{57E26925-5633-45A2-9896-B0B7CE6F5FD6}" destId="{A6EE4A7B-ABC2-4230-8029-2CD01FB9178C}" srcOrd="15" destOrd="0" presId="urn:microsoft.com/office/officeart/2005/8/layout/hProcess11"/>
    <dgm:cxn modelId="{13012BB1-15AB-418D-BFCA-239D59389EF7}" type="presParOf" srcId="{57E26925-5633-45A2-9896-B0B7CE6F5FD6}" destId="{BEE5EACE-2D6E-47D1-AD43-7543BBA00E61}" srcOrd="16" destOrd="0" presId="urn:microsoft.com/office/officeart/2005/8/layout/hProcess11"/>
    <dgm:cxn modelId="{F804213B-3792-405A-84A5-06E4F89FD06E}" type="presParOf" srcId="{BEE5EACE-2D6E-47D1-AD43-7543BBA00E61}" destId="{448140BF-533D-45C4-94F6-A8A0391B3D0F}" srcOrd="0" destOrd="0" presId="urn:microsoft.com/office/officeart/2005/8/layout/hProcess11"/>
    <dgm:cxn modelId="{B2AC8DDE-F9BE-4880-A5E5-99231C7CC6C3}" type="presParOf" srcId="{BEE5EACE-2D6E-47D1-AD43-7543BBA00E61}" destId="{F682EF90-46AB-4A5B-A354-CE6F81BABE54}" srcOrd="1" destOrd="0" presId="urn:microsoft.com/office/officeart/2005/8/layout/hProcess11"/>
    <dgm:cxn modelId="{3DCDC8DA-3422-44C9-8BD0-DB13EAD17FDE}" type="presParOf" srcId="{BEE5EACE-2D6E-47D1-AD43-7543BBA00E61}" destId="{9E9DBD10-3609-477A-91B7-2185674D050C}" srcOrd="2" destOrd="0" presId="urn:microsoft.com/office/officeart/2005/8/layout/hProcess11"/>
    <dgm:cxn modelId="{B1B25BCE-B0AC-4761-9C2A-DB2558EA5E85}" type="presParOf" srcId="{57E26925-5633-45A2-9896-B0B7CE6F5FD6}" destId="{EC9BBFDE-AE1F-464F-9D23-269211BA9B78}" srcOrd="17" destOrd="0" presId="urn:microsoft.com/office/officeart/2005/8/layout/hProcess11"/>
    <dgm:cxn modelId="{1271B245-412E-4659-943E-999D2682D234}" type="presParOf" srcId="{57E26925-5633-45A2-9896-B0B7CE6F5FD6}" destId="{B69CBD06-5860-4340-9ECF-EE7C47080DD9}" srcOrd="18" destOrd="0" presId="urn:microsoft.com/office/officeart/2005/8/layout/hProcess11"/>
    <dgm:cxn modelId="{A807F6DB-5FF3-4A42-A61E-540CD61ACA5E}" type="presParOf" srcId="{B69CBD06-5860-4340-9ECF-EE7C47080DD9}" destId="{E6E1F37D-573E-40D3-80BD-378C59C6ED7D}" srcOrd="0" destOrd="0" presId="urn:microsoft.com/office/officeart/2005/8/layout/hProcess11"/>
    <dgm:cxn modelId="{D6FBE6F4-9932-4A26-9E03-DAFCD450E9BD}" type="presParOf" srcId="{B69CBD06-5860-4340-9ECF-EE7C47080DD9}" destId="{D899C065-07BB-4B1F-A4E0-76840B0AFCDA}" srcOrd="1" destOrd="0" presId="urn:microsoft.com/office/officeart/2005/8/layout/hProcess11"/>
    <dgm:cxn modelId="{1EF35E98-426D-46CE-9F82-25A0770EFF3E}" type="presParOf" srcId="{B69CBD06-5860-4340-9ECF-EE7C47080DD9}" destId="{ABC08A05-EF2E-4E23-AC3C-2E729E0317B4}" srcOrd="2" destOrd="0" presId="urn:microsoft.com/office/officeart/2005/8/layout/hProcess11"/>
    <dgm:cxn modelId="{AB598A53-7AC5-4127-B99E-1440CEFFAC1C}" type="presParOf" srcId="{57E26925-5633-45A2-9896-B0B7CE6F5FD6}" destId="{C63795CD-6B33-40D9-BFF3-402A40D0709D}" srcOrd="19" destOrd="0" presId="urn:microsoft.com/office/officeart/2005/8/layout/hProcess11"/>
    <dgm:cxn modelId="{D927CA7F-092A-4755-86B5-2695713C298C}" type="presParOf" srcId="{57E26925-5633-45A2-9896-B0B7CE6F5FD6}" destId="{E7DCF0CE-111A-4AF3-B27D-CB6617116C7D}" srcOrd="20" destOrd="0" presId="urn:microsoft.com/office/officeart/2005/8/layout/hProcess11"/>
    <dgm:cxn modelId="{F7FEA395-D9B3-4669-9E54-32DB9A610CC3}" type="presParOf" srcId="{E7DCF0CE-111A-4AF3-B27D-CB6617116C7D}" destId="{88447E63-F0B7-4ED0-A8F2-A063CFAFDC79}" srcOrd="0" destOrd="0" presId="urn:microsoft.com/office/officeart/2005/8/layout/hProcess11"/>
    <dgm:cxn modelId="{EAF9A04D-946A-468E-A1C2-26F34F48E8FF}" type="presParOf" srcId="{E7DCF0CE-111A-4AF3-B27D-CB6617116C7D}" destId="{EC6014C0-D608-4029-9E38-AE8EF189FC98}" srcOrd="1" destOrd="0" presId="urn:microsoft.com/office/officeart/2005/8/layout/hProcess11"/>
    <dgm:cxn modelId="{E761D55B-1F78-46E1-B00A-1231AA05CEEA}" type="presParOf" srcId="{E7DCF0CE-111A-4AF3-B27D-CB6617116C7D}" destId="{C9CE3A91-A0C0-4373-9554-6E35CA273A29}" srcOrd="2" destOrd="0" presId="urn:microsoft.com/office/officeart/2005/8/layout/hProcess11"/>
    <dgm:cxn modelId="{C9FAA7CE-7550-411A-AD78-65F0A8D55193}" type="presParOf" srcId="{57E26925-5633-45A2-9896-B0B7CE6F5FD6}" destId="{9326DC43-F1A6-4758-A9EA-4EEF10996010}" srcOrd="21" destOrd="0" presId="urn:microsoft.com/office/officeart/2005/8/layout/hProcess11"/>
    <dgm:cxn modelId="{07109AED-9F65-4DAE-94DB-72E084AB4B77}" type="presParOf" srcId="{57E26925-5633-45A2-9896-B0B7CE6F5FD6}" destId="{DFE513E1-E0DA-45CC-A478-0B0E3C69115F}" srcOrd="22" destOrd="0" presId="urn:microsoft.com/office/officeart/2005/8/layout/hProcess11"/>
    <dgm:cxn modelId="{AB89E5E8-4962-403D-9745-DA2DA30636A9}" type="presParOf" srcId="{DFE513E1-E0DA-45CC-A478-0B0E3C69115F}" destId="{7696C09B-6F0B-4756-8121-6D9516C3CF60}" srcOrd="0" destOrd="0" presId="urn:microsoft.com/office/officeart/2005/8/layout/hProcess11"/>
    <dgm:cxn modelId="{102D0CFC-465C-433D-99DD-557C163FE45F}" type="presParOf" srcId="{DFE513E1-E0DA-45CC-A478-0B0E3C69115F}" destId="{3D4AA65C-73AB-47A4-B8B2-27F1BE81E7D7}" srcOrd="1" destOrd="0" presId="urn:microsoft.com/office/officeart/2005/8/layout/hProcess11"/>
    <dgm:cxn modelId="{737B79FB-4F66-4CCC-A099-A6A205CF922F}" type="presParOf" srcId="{DFE513E1-E0DA-45CC-A478-0B0E3C69115F}" destId="{AD72F91B-A382-4270-A6D0-E2FB92AA9110}" srcOrd="2" destOrd="0" presId="urn:microsoft.com/office/officeart/2005/8/layout/hProcess11"/>
    <dgm:cxn modelId="{37ED2FF8-E85C-4A5B-845E-95F50B886D5D}" type="presParOf" srcId="{57E26925-5633-45A2-9896-B0B7CE6F5FD6}" destId="{8ECBACF6-648F-4580-90C5-F06C064BF225}" srcOrd="23" destOrd="0" presId="urn:microsoft.com/office/officeart/2005/8/layout/hProcess11"/>
    <dgm:cxn modelId="{997F0B20-65C5-4B3A-A81E-324F7A5506F2}" type="presParOf" srcId="{57E26925-5633-45A2-9896-B0B7CE6F5FD6}" destId="{2D8B8435-7FDB-4714-9F0E-E391BBCDB53D}" srcOrd="24" destOrd="0" presId="urn:microsoft.com/office/officeart/2005/8/layout/hProcess11"/>
    <dgm:cxn modelId="{BD130A95-11B0-43CE-8BED-318811FCD8EB}" type="presParOf" srcId="{2D8B8435-7FDB-4714-9F0E-E391BBCDB53D}" destId="{A4FC171F-0D15-467E-89C4-3E1D60D40DBD}" srcOrd="0" destOrd="0" presId="urn:microsoft.com/office/officeart/2005/8/layout/hProcess11"/>
    <dgm:cxn modelId="{DD880325-24AD-4669-AEA9-E1CCE91439F8}" type="presParOf" srcId="{2D8B8435-7FDB-4714-9F0E-E391BBCDB53D}" destId="{484F5F81-C0C7-4FD7-B014-F0FE2E1DB1B1}" srcOrd="1" destOrd="0" presId="urn:microsoft.com/office/officeart/2005/8/layout/hProcess11"/>
    <dgm:cxn modelId="{A6EB278B-8336-4889-A1C9-BBC5BC434A1D}" type="presParOf" srcId="{2D8B8435-7FDB-4714-9F0E-E391BBCDB53D}" destId="{5AF22BA1-8E35-4A4C-8DE2-F14CB5B91690}"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522E63-09AB-47D4-9DE8-096A69D16B49}">
      <dsp:nvSpPr>
        <dsp:cNvPr id="0" name=""/>
        <dsp:cNvSpPr/>
      </dsp:nvSpPr>
      <dsp:spPr>
        <a:xfrm>
          <a:off x="0" y="443856"/>
          <a:ext cx="11781136" cy="591178"/>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063CA27-3CED-4222-AA6A-EF4B5A76A445}">
      <dsp:nvSpPr>
        <dsp:cNvPr id="0" name=""/>
        <dsp:cNvSpPr/>
      </dsp:nvSpPr>
      <dsp:spPr>
        <a:xfrm>
          <a:off x="3106" y="0"/>
          <a:ext cx="779177" cy="5911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b" anchorCtr="0">
          <a:noAutofit/>
        </a:bodyPr>
        <a:lstStyle/>
        <a:p>
          <a:pPr marL="0" lvl="0" indent="0" algn="ctr" defTabSz="711200">
            <a:lnSpc>
              <a:spcPct val="90000"/>
            </a:lnSpc>
            <a:spcBef>
              <a:spcPct val="0"/>
            </a:spcBef>
            <a:spcAft>
              <a:spcPct val="35000"/>
            </a:spcAft>
            <a:buNone/>
          </a:pPr>
          <a:r>
            <a:rPr lang="en-US" sz="1600" kern="1200" dirty="0">
              <a:solidFill>
                <a:schemeClr val="accent1">
                  <a:lumMod val="75000"/>
                </a:schemeClr>
              </a:solidFill>
            </a:rPr>
            <a:t>2021 </a:t>
          </a:r>
        </a:p>
      </dsp:txBody>
      <dsp:txXfrm>
        <a:off x="3106" y="0"/>
        <a:ext cx="779177" cy="591178"/>
      </dsp:txXfrm>
    </dsp:sp>
    <dsp:sp modelId="{1199B3F6-C12C-4466-8485-518B24CB3DC1}">
      <dsp:nvSpPr>
        <dsp:cNvPr id="0" name=""/>
        <dsp:cNvSpPr/>
      </dsp:nvSpPr>
      <dsp:spPr>
        <a:xfrm>
          <a:off x="318797" y="665075"/>
          <a:ext cx="147794" cy="14779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1B7F6BD-63AB-4AFE-B425-0EFCEBFAD578}">
      <dsp:nvSpPr>
        <dsp:cNvPr id="0" name=""/>
        <dsp:cNvSpPr/>
      </dsp:nvSpPr>
      <dsp:spPr>
        <a:xfrm>
          <a:off x="821242" y="886767"/>
          <a:ext cx="779177" cy="5911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t" anchorCtr="0">
          <a:noAutofit/>
        </a:bodyPr>
        <a:lstStyle/>
        <a:p>
          <a:pPr marL="0" lvl="0" indent="0" algn="ctr" defTabSz="711200">
            <a:lnSpc>
              <a:spcPct val="90000"/>
            </a:lnSpc>
            <a:spcBef>
              <a:spcPct val="0"/>
            </a:spcBef>
            <a:spcAft>
              <a:spcPct val="35000"/>
            </a:spcAft>
            <a:buNone/>
          </a:pPr>
          <a:r>
            <a:rPr lang="en-US" sz="1600" kern="1200" dirty="0">
              <a:solidFill>
                <a:schemeClr val="accent1">
                  <a:lumMod val="75000"/>
                </a:schemeClr>
              </a:solidFill>
            </a:rPr>
            <a:t>Feb</a:t>
          </a:r>
        </a:p>
      </dsp:txBody>
      <dsp:txXfrm>
        <a:off x="821242" y="886767"/>
        <a:ext cx="779177" cy="591178"/>
      </dsp:txXfrm>
    </dsp:sp>
    <dsp:sp modelId="{5450D9B8-2C5B-425A-8FD0-69183E1AA2DB}">
      <dsp:nvSpPr>
        <dsp:cNvPr id="0" name=""/>
        <dsp:cNvSpPr/>
      </dsp:nvSpPr>
      <dsp:spPr>
        <a:xfrm>
          <a:off x="1180479" y="665075"/>
          <a:ext cx="147794" cy="14779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2EE009B-0FC3-4FC9-8550-01907C046696}">
      <dsp:nvSpPr>
        <dsp:cNvPr id="0" name=""/>
        <dsp:cNvSpPr/>
      </dsp:nvSpPr>
      <dsp:spPr>
        <a:xfrm>
          <a:off x="1791769" y="0"/>
          <a:ext cx="779177" cy="5911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b" anchorCtr="0">
          <a:noAutofit/>
        </a:bodyPr>
        <a:lstStyle/>
        <a:p>
          <a:pPr marL="0" lvl="0" indent="0" algn="ctr" defTabSz="711200">
            <a:lnSpc>
              <a:spcPct val="90000"/>
            </a:lnSpc>
            <a:spcBef>
              <a:spcPct val="0"/>
            </a:spcBef>
            <a:spcAft>
              <a:spcPct val="35000"/>
            </a:spcAft>
            <a:buNone/>
          </a:pPr>
          <a:r>
            <a:rPr lang="en-US" sz="1600" kern="1200" dirty="0">
              <a:solidFill>
                <a:schemeClr val="accent1">
                  <a:lumMod val="75000"/>
                </a:schemeClr>
              </a:solidFill>
            </a:rPr>
            <a:t>March</a:t>
          </a:r>
        </a:p>
      </dsp:txBody>
      <dsp:txXfrm>
        <a:off x="1791769" y="0"/>
        <a:ext cx="779177" cy="591178"/>
      </dsp:txXfrm>
    </dsp:sp>
    <dsp:sp modelId="{654F0C23-76A0-4684-BC6B-05BD0FF25782}">
      <dsp:nvSpPr>
        <dsp:cNvPr id="0" name=""/>
        <dsp:cNvSpPr/>
      </dsp:nvSpPr>
      <dsp:spPr>
        <a:xfrm>
          <a:off x="2042162" y="665075"/>
          <a:ext cx="147794" cy="14779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CBC6228-4FC0-4C0D-AE52-63FB0C77EA2A}">
      <dsp:nvSpPr>
        <dsp:cNvPr id="0" name=""/>
        <dsp:cNvSpPr/>
      </dsp:nvSpPr>
      <dsp:spPr>
        <a:xfrm>
          <a:off x="2577250" y="886767"/>
          <a:ext cx="779177" cy="5911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t" anchorCtr="0">
          <a:noAutofit/>
        </a:bodyPr>
        <a:lstStyle/>
        <a:p>
          <a:pPr marL="0" lvl="0" indent="0" algn="ctr" defTabSz="711200">
            <a:lnSpc>
              <a:spcPct val="90000"/>
            </a:lnSpc>
            <a:spcBef>
              <a:spcPct val="0"/>
            </a:spcBef>
            <a:spcAft>
              <a:spcPct val="35000"/>
            </a:spcAft>
            <a:buNone/>
          </a:pPr>
          <a:r>
            <a:rPr lang="en-US" sz="1600" kern="1200" dirty="0">
              <a:solidFill>
                <a:schemeClr val="accent1">
                  <a:lumMod val="75000"/>
                </a:schemeClr>
              </a:solidFill>
            </a:rPr>
            <a:t>April</a:t>
          </a:r>
        </a:p>
      </dsp:txBody>
      <dsp:txXfrm>
        <a:off x="2577250" y="886767"/>
        <a:ext cx="779177" cy="591178"/>
      </dsp:txXfrm>
    </dsp:sp>
    <dsp:sp modelId="{BE57B17B-1A01-4EE8-8499-93AE01888840}">
      <dsp:nvSpPr>
        <dsp:cNvPr id="0" name=""/>
        <dsp:cNvSpPr/>
      </dsp:nvSpPr>
      <dsp:spPr>
        <a:xfrm>
          <a:off x="2903844" y="665075"/>
          <a:ext cx="147794" cy="14779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ED15B23-9D0E-4163-92BC-9B80354C9A0A}">
      <dsp:nvSpPr>
        <dsp:cNvPr id="0" name=""/>
        <dsp:cNvSpPr/>
      </dsp:nvSpPr>
      <dsp:spPr>
        <a:xfrm>
          <a:off x="3504237" y="0"/>
          <a:ext cx="779177" cy="5911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b" anchorCtr="0">
          <a:noAutofit/>
        </a:bodyPr>
        <a:lstStyle/>
        <a:p>
          <a:pPr marL="0" lvl="0" indent="0" algn="ctr" defTabSz="711200">
            <a:lnSpc>
              <a:spcPct val="90000"/>
            </a:lnSpc>
            <a:spcBef>
              <a:spcPct val="0"/>
            </a:spcBef>
            <a:spcAft>
              <a:spcPct val="35000"/>
            </a:spcAft>
            <a:buNone/>
          </a:pPr>
          <a:r>
            <a:rPr lang="en-US" sz="1600" kern="1200" dirty="0">
              <a:solidFill>
                <a:schemeClr val="accent1">
                  <a:lumMod val="75000"/>
                </a:schemeClr>
              </a:solidFill>
            </a:rPr>
            <a:t>May</a:t>
          </a:r>
        </a:p>
      </dsp:txBody>
      <dsp:txXfrm>
        <a:off x="3504237" y="0"/>
        <a:ext cx="779177" cy="591178"/>
      </dsp:txXfrm>
    </dsp:sp>
    <dsp:sp modelId="{C11AA3F7-26B3-484D-B94A-9FF084C794B8}">
      <dsp:nvSpPr>
        <dsp:cNvPr id="0" name=""/>
        <dsp:cNvSpPr/>
      </dsp:nvSpPr>
      <dsp:spPr>
        <a:xfrm>
          <a:off x="3798186" y="665075"/>
          <a:ext cx="147794" cy="14779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A6AD884-DC55-4514-A865-B2C43D53E14B}">
      <dsp:nvSpPr>
        <dsp:cNvPr id="0" name=""/>
        <dsp:cNvSpPr/>
      </dsp:nvSpPr>
      <dsp:spPr>
        <a:xfrm>
          <a:off x="4431224" y="865000"/>
          <a:ext cx="779177" cy="5911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t" anchorCtr="0">
          <a:noAutofit/>
        </a:bodyPr>
        <a:lstStyle/>
        <a:p>
          <a:pPr marL="0" lvl="0" indent="0" algn="ctr" defTabSz="711200">
            <a:lnSpc>
              <a:spcPct val="90000"/>
            </a:lnSpc>
            <a:spcBef>
              <a:spcPct val="0"/>
            </a:spcBef>
            <a:spcAft>
              <a:spcPct val="35000"/>
            </a:spcAft>
            <a:buNone/>
          </a:pPr>
          <a:r>
            <a:rPr lang="en-US" sz="1600" kern="1200" dirty="0">
              <a:solidFill>
                <a:schemeClr val="accent1">
                  <a:lumMod val="75000"/>
                </a:schemeClr>
              </a:solidFill>
            </a:rPr>
            <a:t>June</a:t>
          </a:r>
        </a:p>
      </dsp:txBody>
      <dsp:txXfrm>
        <a:off x="4431224" y="865000"/>
        <a:ext cx="779177" cy="591178"/>
      </dsp:txXfrm>
    </dsp:sp>
    <dsp:sp modelId="{B719FFD0-130B-4217-972E-FAFD4D1C96D9}">
      <dsp:nvSpPr>
        <dsp:cNvPr id="0" name=""/>
        <dsp:cNvSpPr/>
      </dsp:nvSpPr>
      <dsp:spPr>
        <a:xfrm>
          <a:off x="4801383" y="665075"/>
          <a:ext cx="147794" cy="14779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A64985C-FA5A-4BC0-9D0B-02676F007F07}">
      <dsp:nvSpPr>
        <dsp:cNvPr id="0" name=""/>
        <dsp:cNvSpPr/>
      </dsp:nvSpPr>
      <dsp:spPr>
        <a:xfrm>
          <a:off x="5474652" y="0"/>
          <a:ext cx="779177" cy="5911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b" anchorCtr="0">
          <a:noAutofit/>
        </a:bodyPr>
        <a:lstStyle/>
        <a:p>
          <a:pPr marL="0" lvl="0" indent="0" algn="ctr" defTabSz="711200">
            <a:lnSpc>
              <a:spcPct val="90000"/>
            </a:lnSpc>
            <a:spcBef>
              <a:spcPct val="0"/>
            </a:spcBef>
            <a:spcAft>
              <a:spcPct val="35000"/>
            </a:spcAft>
            <a:buNone/>
          </a:pPr>
          <a:r>
            <a:rPr lang="en-US" sz="1600" kern="1200" dirty="0">
              <a:solidFill>
                <a:schemeClr val="accent1">
                  <a:lumMod val="75000"/>
                </a:schemeClr>
              </a:solidFill>
            </a:rPr>
            <a:t>July</a:t>
          </a:r>
        </a:p>
      </dsp:txBody>
      <dsp:txXfrm>
        <a:off x="5474652" y="0"/>
        <a:ext cx="779177" cy="591178"/>
      </dsp:txXfrm>
    </dsp:sp>
    <dsp:sp modelId="{D5A4C16D-7B79-4538-887C-996B1F3C1031}">
      <dsp:nvSpPr>
        <dsp:cNvPr id="0" name=""/>
        <dsp:cNvSpPr/>
      </dsp:nvSpPr>
      <dsp:spPr>
        <a:xfrm>
          <a:off x="5826303" y="665075"/>
          <a:ext cx="147794" cy="14779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8559467-EA86-463D-AF32-66C00D29B622}">
      <dsp:nvSpPr>
        <dsp:cNvPr id="0" name=""/>
        <dsp:cNvSpPr/>
      </dsp:nvSpPr>
      <dsp:spPr>
        <a:xfrm>
          <a:off x="6640145" y="843333"/>
          <a:ext cx="779177" cy="5911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t" anchorCtr="0">
          <a:noAutofit/>
        </a:bodyPr>
        <a:lstStyle/>
        <a:p>
          <a:pPr marL="0" lvl="0" indent="0" algn="ctr" defTabSz="711200">
            <a:lnSpc>
              <a:spcPct val="90000"/>
            </a:lnSpc>
            <a:spcBef>
              <a:spcPct val="0"/>
            </a:spcBef>
            <a:spcAft>
              <a:spcPct val="35000"/>
            </a:spcAft>
            <a:buNone/>
          </a:pPr>
          <a:r>
            <a:rPr lang="en-US" sz="1600" kern="1200" dirty="0">
              <a:solidFill>
                <a:schemeClr val="accent1">
                  <a:lumMod val="75000"/>
                </a:schemeClr>
              </a:solidFill>
            </a:rPr>
            <a:t>Aug</a:t>
          </a:r>
        </a:p>
      </dsp:txBody>
      <dsp:txXfrm>
        <a:off x="6640145" y="843333"/>
        <a:ext cx="779177" cy="591178"/>
      </dsp:txXfrm>
    </dsp:sp>
    <dsp:sp modelId="{CBD8F83D-FA13-4D50-895E-81A0FF6439A5}">
      <dsp:nvSpPr>
        <dsp:cNvPr id="0" name=""/>
        <dsp:cNvSpPr/>
      </dsp:nvSpPr>
      <dsp:spPr>
        <a:xfrm>
          <a:off x="6812703" y="650548"/>
          <a:ext cx="147794" cy="14779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48140BF-533D-45C4-94F6-A8A0391B3D0F}">
      <dsp:nvSpPr>
        <dsp:cNvPr id="0" name=""/>
        <dsp:cNvSpPr/>
      </dsp:nvSpPr>
      <dsp:spPr>
        <a:xfrm>
          <a:off x="7452546" y="0"/>
          <a:ext cx="779177" cy="5911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b" anchorCtr="0">
          <a:noAutofit/>
        </a:bodyPr>
        <a:lstStyle/>
        <a:p>
          <a:pPr marL="0" lvl="0" indent="0" algn="ctr" defTabSz="711200">
            <a:lnSpc>
              <a:spcPct val="90000"/>
            </a:lnSpc>
            <a:spcBef>
              <a:spcPct val="0"/>
            </a:spcBef>
            <a:spcAft>
              <a:spcPct val="35000"/>
            </a:spcAft>
            <a:buNone/>
          </a:pPr>
          <a:r>
            <a:rPr lang="en-US" sz="1600" kern="1200" dirty="0">
              <a:solidFill>
                <a:schemeClr val="accent1">
                  <a:lumMod val="75000"/>
                </a:schemeClr>
              </a:solidFill>
            </a:rPr>
            <a:t>Sept</a:t>
          </a:r>
        </a:p>
      </dsp:txBody>
      <dsp:txXfrm>
        <a:off x="7452546" y="0"/>
        <a:ext cx="779177" cy="591178"/>
      </dsp:txXfrm>
    </dsp:sp>
    <dsp:sp modelId="{F682EF90-46AB-4A5B-A354-CE6F81BABE54}">
      <dsp:nvSpPr>
        <dsp:cNvPr id="0" name=""/>
        <dsp:cNvSpPr/>
      </dsp:nvSpPr>
      <dsp:spPr>
        <a:xfrm>
          <a:off x="7843586" y="654189"/>
          <a:ext cx="147794" cy="14779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6E1F37D-573E-40D3-80BD-378C59C6ED7D}">
      <dsp:nvSpPr>
        <dsp:cNvPr id="0" name=""/>
        <dsp:cNvSpPr/>
      </dsp:nvSpPr>
      <dsp:spPr>
        <a:xfrm>
          <a:off x="8369949" y="851551"/>
          <a:ext cx="779177" cy="5911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t" anchorCtr="0">
          <a:noAutofit/>
        </a:bodyPr>
        <a:lstStyle/>
        <a:p>
          <a:pPr marL="0" lvl="0" indent="0" algn="ctr" defTabSz="711200">
            <a:lnSpc>
              <a:spcPct val="90000"/>
            </a:lnSpc>
            <a:spcBef>
              <a:spcPct val="0"/>
            </a:spcBef>
            <a:spcAft>
              <a:spcPct val="35000"/>
            </a:spcAft>
            <a:buNone/>
          </a:pPr>
          <a:r>
            <a:rPr lang="en-US" sz="1600" kern="1200" dirty="0">
              <a:solidFill>
                <a:schemeClr val="accent1">
                  <a:lumMod val="75000"/>
                </a:schemeClr>
              </a:solidFill>
            </a:rPr>
            <a:t>Oct</a:t>
          </a:r>
        </a:p>
      </dsp:txBody>
      <dsp:txXfrm>
        <a:off x="8369949" y="851551"/>
        <a:ext cx="779177" cy="591178"/>
      </dsp:txXfrm>
    </dsp:sp>
    <dsp:sp modelId="{D899C065-07BB-4B1F-A4E0-76840B0AFCDA}">
      <dsp:nvSpPr>
        <dsp:cNvPr id="0" name=""/>
        <dsp:cNvSpPr/>
      </dsp:nvSpPr>
      <dsp:spPr>
        <a:xfrm>
          <a:off x="8748830" y="654189"/>
          <a:ext cx="147794" cy="14779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8447E63-F0B7-4ED0-A8F2-A063CFAFDC79}">
      <dsp:nvSpPr>
        <dsp:cNvPr id="0" name=""/>
        <dsp:cNvSpPr/>
      </dsp:nvSpPr>
      <dsp:spPr>
        <a:xfrm>
          <a:off x="9297607" y="0"/>
          <a:ext cx="779177" cy="5911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b" anchorCtr="0">
          <a:noAutofit/>
        </a:bodyPr>
        <a:lstStyle/>
        <a:p>
          <a:pPr marL="0" lvl="0" indent="0" algn="ctr" defTabSz="711200">
            <a:lnSpc>
              <a:spcPct val="90000"/>
            </a:lnSpc>
            <a:spcBef>
              <a:spcPct val="0"/>
            </a:spcBef>
            <a:spcAft>
              <a:spcPct val="35000"/>
            </a:spcAft>
            <a:buNone/>
          </a:pPr>
          <a:r>
            <a:rPr lang="en-US" sz="1600" kern="1200" dirty="0">
              <a:solidFill>
                <a:schemeClr val="accent1">
                  <a:lumMod val="75000"/>
                </a:schemeClr>
              </a:solidFill>
            </a:rPr>
            <a:t>Nov</a:t>
          </a:r>
        </a:p>
      </dsp:txBody>
      <dsp:txXfrm>
        <a:off x="9297607" y="0"/>
        <a:ext cx="779177" cy="591178"/>
      </dsp:txXfrm>
    </dsp:sp>
    <dsp:sp modelId="{EC6014C0-D608-4029-9E38-AE8EF189FC98}">
      <dsp:nvSpPr>
        <dsp:cNvPr id="0" name=""/>
        <dsp:cNvSpPr/>
      </dsp:nvSpPr>
      <dsp:spPr>
        <a:xfrm>
          <a:off x="9621042" y="660275"/>
          <a:ext cx="147794" cy="14779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696C09B-6F0B-4756-8121-6D9516C3CF60}">
      <dsp:nvSpPr>
        <dsp:cNvPr id="0" name=""/>
        <dsp:cNvSpPr/>
      </dsp:nvSpPr>
      <dsp:spPr>
        <a:xfrm>
          <a:off x="10174524" y="832538"/>
          <a:ext cx="779177" cy="5911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t" anchorCtr="0">
          <a:noAutofit/>
        </a:bodyPr>
        <a:lstStyle/>
        <a:p>
          <a:pPr marL="0" lvl="0" indent="0" algn="ctr" defTabSz="711200">
            <a:lnSpc>
              <a:spcPct val="90000"/>
            </a:lnSpc>
            <a:spcBef>
              <a:spcPct val="0"/>
            </a:spcBef>
            <a:spcAft>
              <a:spcPct val="35000"/>
            </a:spcAft>
            <a:buNone/>
          </a:pPr>
          <a:r>
            <a:rPr lang="en-US" sz="1600" kern="1200" dirty="0">
              <a:solidFill>
                <a:schemeClr val="accent1">
                  <a:lumMod val="75000"/>
                </a:schemeClr>
              </a:solidFill>
            </a:rPr>
            <a:t>Dec</a:t>
          </a:r>
        </a:p>
      </dsp:txBody>
      <dsp:txXfrm>
        <a:off x="10174524" y="832538"/>
        <a:ext cx="779177" cy="591178"/>
      </dsp:txXfrm>
    </dsp:sp>
    <dsp:sp modelId="{3D4AA65C-73AB-47A4-B8B2-27F1BE81E7D7}">
      <dsp:nvSpPr>
        <dsp:cNvPr id="0" name=""/>
        <dsp:cNvSpPr/>
      </dsp:nvSpPr>
      <dsp:spPr>
        <a:xfrm>
          <a:off x="10507059" y="655519"/>
          <a:ext cx="147794" cy="14779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4FC171F-0D15-467E-89C4-3E1D60D40DBD}">
      <dsp:nvSpPr>
        <dsp:cNvPr id="0" name=""/>
        <dsp:cNvSpPr/>
      </dsp:nvSpPr>
      <dsp:spPr>
        <a:xfrm>
          <a:off x="11069074" y="37894"/>
          <a:ext cx="648119" cy="5911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b" anchorCtr="0">
          <a:noAutofit/>
        </a:bodyPr>
        <a:lstStyle/>
        <a:p>
          <a:pPr marL="0" lvl="0" indent="0" algn="ctr" defTabSz="711200">
            <a:lnSpc>
              <a:spcPct val="90000"/>
            </a:lnSpc>
            <a:spcBef>
              <a:spcPct val="0"/>
            </a:spcBef>
            <a:spcAft>
              <a:spcPct val="35000"/>
            </a:spcAft>
            <a:buNone/>
          </a:pPr>
          <a:r>
            <a:rPr lang="en-US" sz="1600" kern="1200" dirty="0">
              <a:solidFill>
                <a:schemeClr val="accent1">
                  <a:lumMod val="75000"/>
                </a:schemeClr>
              </a:solidFill>
            </a:rPr>
            <a:t>2022</a:t>
          </a:r>
        </a:p>
      </dsp:txBody>
      <dsp:txXfrm>
        <a:off x="11069074" y="37894"/>
        <a:ext cx="648119" cy="591178"/>
      </dsp:txXfrm>
    </dsp:sp>
    <dsp:sp modelId="{484F5F81-C0C7-4FD7-B014-F0FE2E1DB1B1}">
      <dsp:nvSpPr>
        <dsp:cNvPr id="0" name=""/>
        <dsp:cNvSpPr/>
      </dsp:nvSpPr>
      <dsp:spPr>
        <a:xfrm>
          <a:off x="11366520" y="676560"/>
          <a:ext cx="147794" cy="14779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87A14C-DCF2-4F56-B485-06CA4A24CA6D}" type="datetimeFigureOut">
              <a:rPr lang="en-US" smtClean="0"/>
              <a:t>10/11/2022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6C74A9-4D30-4791-B820-2EF138810278}" type="slidenum">
              <a:rPr lang="en-US" smtClean="0"/>
              <a:t>‹#›</a:t>
            </a:fld>
            <a:endParaRPr lang="en-US" dirty="0"/>
          </a:p>
        </p:txBody>
      </p:sp>
    </p:spTree>
    <p:extLst>
      <p:ext uri="{BB962C8B-B14F-4D97-AF65-F5344CB8AC3E}">
        <p14:creationId xmlns:p14="http://schemas.microsoft.com/office/powerpoint/2010/main" val="34042882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b="1" dirty="0">
              <a:solidFill>
                <a:srgbClr val="FFFFFF"/>
              </a:solidFill>
              <a:latin typeface="Calibri" pitchFamily="34" charset="0"/>
            </a:endParaRPr>
          </a:p>
          <a:p>
            <a:pPr>
              <a:spcBef>
                <a:spcPct val="0"/>
              </a:spcBef>
            </a:pPr>
            <a:endParaRPr lang="en-US" altLang="en-US" baseline="0" dirty="0"/>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Myriad Web Pro" panose="020B0503030403020204" pitchFamily="34" charset="0"/>
              </a:defRPr>
            </a:lvl1pPr>
            <a:lvl2pPr marL="729646" indent="-280634">
              <a:defRPr>
                <a:solidFill>
                  <a:schemeClr val="tx1"/>
                </a:solidFill>
                <a:latin typeface="Myriad Web Pro" panose="020B0503030403020204" pitchFamily="34" charset="0"/>
              </a:defRPr>
            </a:lvl2pPr>
            <a:lvl3pPr marL="1122531" indent="-224506">
              <a:defRPr>
                <a:solidFill>
                  <a:schemeClr val="tx1"/>
                </a:solidFill>
                <a:latin typeface="Myriad Web Pro" panose="020B0503030403020204" pitchFamily="34" charset="0"/>
              </a:defRPr>
            </a:lvl3pPr>
            <a:lvl4pPr marL="1571544" indent="-224506">
              <a:defRPr>
                <a:solidFill>
                  <a:schemeClr val="tx1"/>
                </a:solidFill>
                <a:latin typeface="Myriad Web Pro" panose="020B0503030403020204" pitchFamily="34" charset="0"/>
              </a:defRPr>
            </a:lvl4pPr>
            <a:lvl5pPr marL="2020556" indent="-224506">
              <a:defRPr>
                <a:solidFill>
                  <a:schemeClr val="tx1"/>
                </a:solidFill>
                <a:latin typeface="Myriad Web Pro" panose="020B0503030403020204" pitchFamily="34" charset="0"/>
              </a:defRPr>
            </a:lvl5pPr>
            <a:lvl6pPr marL="2469569" indent="-224506" fontAlgn="base">
              <a:spcBef>
                <a:spcPct val="0"/>
              </a:spcBef>
              <a:spcAft>
                <a:spcPct val="0"/>
              </a:spcAft>
              <a:defRPr>
                <a:solidFill>
                  <a:schemeClr val="tx1"/>
                </a:solidFill>
                <a:latin typeface="Myriad Web Pro" panose="020B0503030403020204" pitchFamily="34" charset="0"/>
              </a:defRPr>
            </a:lvl6pPr>
            <a:lvl7pPr marL="2918581" indent="-224506" fontAlgn="base">
              <a:spcBef>
                <a:spcPct val="0"/>
              </a:spcBef>
              <a:spcAft>
                <a:spcPct val="0"/>
              </a:spcAft>
              <a:defRPr>
                <a:solidFill>
                  <a:schemeClr val="tx1"/>
                </a:solidFill>
                <a:latin typeface="Myriad Web Pro" panose="020B0503030403020204" pitchFamily="34" charset="0"/>
              </a:defRPr>
            </a:lvl7pPr>
            <a:lvl8pPr marL="3367593" indent="-224506" fontAlgn="base">
              <a:spcBef>
                <a:spcPct val="0"/>
              </a:spcBef>
              <a:spcAft>
                <a:spcPct val="0"/>
              </a:spcAft>
              <a:defRPr>
                <a:solidFill>
                  <a:schemeClr val="tx1"/>
                </a:solidFill>
                <a:latin typeface="Myriad Web Pro" panose="020B0503030403020204" pitchFamily="34" charset="0"/>
              </a:defRPr>
            </a:lvl8pPr>
            <a:lvl9pPr marL="3816606" indent="-224506" fontAlgn="base">
              <a:spcBef>
                <a:spcPct val="0"/>
              </a:spcBef>
              <a:spcAft>
                <a:spcPct val="0"/>
              </a:spcAft>
              <a:defRPr>
                <a:solidFill>
                  <a:schemeClr val="tx1"/>
                </a:solidFill>
                <a:latin typeface="Myriad Web Pro" panose="020B0503030403020204" pitchFamily="34" charset="0"/>
              </a:defRPr>
            </a:lvl9pPr>
          </a:lstStyle>
          <a:p>
            <a:pPr marL="0" marR="0" lvl="0" indent="0" algn="r" defTabSz="931774" rtl="0" eaLnBrk="1" fontAlgn="base" latinLnBrk="0" hangingPunct="1">
              <a:lnSpc>
                <a:spcPct val="100000"/>
              </a:lnSpc>
              <a:spcBef>
                <a:spcPct val="0"/>
              </a:spcBef>
              <a:spcAft>
                <a:spcPct val="0"/>
              </a:spcAft>
              <a:buClrTx/>
              <a:buSzTx/>
              <a:buFontTx/>
              <a:buNone/>
              <a:tabLst/>
              <a:defRPr/>
            </a:pPr>
            <a:fld id="{6F084AA2-EDF3-41B6-9BD5-4D1331E35CE7}"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931774" rtl="0" eaLnBrk="1" fontAlgn="base" latinLnBrk="0" hangingPunct="1">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4334519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6C74A9-4D30-4791-B820-2EF138810278}" type="slidenum">
              <a:rPr lang="en-US" smtClean="0"/>
              <a:t>13</a:t>
            </a:fld>
            <a:endParaRPr lang="en-US" dirty="0"/>
          </a:p>
        </p:txBody>
      </p:sp>
    </p:spTree>
    <p:extLst>
      <p:ext uri="{BB962C8B-B14F-4D97-AF65-F5344CB8AC3E}">
        <p14:creationId xmlns:p14="http://schemas.microsoft.com/office/powerpoint/2010/main" val="10271030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E9DBFC-3DB5-4E08-A818-FBEB13B89ABF}" type="slidenum">
              <a:rPr lang="en-US" smtClean="0"/>
              <a:t>14</a:t>
            </a:fld>
            <a:endParaRPr lang="en-US" dirty="0"/>
          </a:p>
        </p:txBody>
      </p:sp>
    </p:spTree>
    <p:extLst>
      <p:ext uri="{BB962C8B-B14F-4D97-AF65-F5344CB8AC3E}">
        <p14:creationId xmlns:p14="http://schemas.microsoft.com/office/powerpoint/2010/main" val="36275443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6C74A9-4D30-4791-B820-2EF138810278}" type="slidenum">
              <a:rPr lang="en-US" smtClean="0"/>
              <a:t>16</a:t>
            </a:fld>
            <a:endParaRPr lang="en-US" dirty="0"/>
          </a:p>
        </p:txBody>
      </p:sp>
    </p:spTree>
    <p:extLst>
      <p:ext uri="{BB962C8B-B14F-4D97-AF65-F5344CB8AC3E}">
        <p14:creationId xmlns:p14="http://schemas.microsoft.com/office/powerpoint/2010/main" val="19701343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6C74A9-4D30-4791-B820-2EF138810278}" type="slidenum">
              <a:rPr lang="en-US" smtClean="0"/>
              <a:t>19</a:t>
            </a:fld>
            <a:endParaRPr lang="en-US" dirty="0"/>
          </a:p>
        </p:txBody>
      </p:sp>
    </p:spTree>
    <p:extLst>
      <p:ext uri="{BB962C8B-B14F-4D97-AF65-F5344CB8AC3E}">
        <p14:creationId xmlns:p14="http://schemas.microsoft.com/office/powerpoint/2010/main" val="30234528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DDF1F0-998E-41BA-9811-9DF02433A1E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96293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l" rtl="0" eaLnBrk="1" fontAlgn="t" latinLnBrk="0" hangingPunct="1">
              <a:spcBef>
                <a:spcPts val="0"/>
              </a:spcBef>
              <a:spcAft>
                <a:spcPts val="0"/>
              </a:spcAft>
            </a:pPr>
            <a:r>
              <a:rPr lang="en-US" sz="1800" b="1" i="0" u="none" strike="noStrike" kern="1200" dirty="0">
                <a:solidFill>
                  <a:srgbClr val="FFFFFF"/>
                </a:solidFill>
                <a:effectLst/>
                <a:latin typeface="Calibri" panose="020F0502020204030204" pitchFamily="34" charset="0"/>
              </a:rPr>
              <a:t>Logistics &amp; Welcome</a:t>
            </a:r>
            <a:endParaRPr lang="en-US" sz="1800" b="0" i="0" u="none" strike="noStrike" dirty="0">
              <a:effectLst/>
              <a:latin typeface="Arial" panose="020B0604020202020204" pitchFamily="34" charset="0"/>
            </a:endParaRPr>
          </a:p>
          <a:p>
            <a:pPr marL="0" marR="0" algn="l" rtl="0" eaLnBrk="1" fontAlgn="t" latinLnBrk="0" hangingPunct="1">
              <a:spcBef>
                <a:spcPts val="0"/>
              </a:spcBef>
              <a:spcAft>
                <a:spcPts val="0"/>
              </a:spcAft>
            </a:pPr>
            <a:r>
              <a:rPr lang="en-US" sz="1800" b="1" i="0" u="none" strike="noStrike" kern="1200" dirty="0">
                <a:solidFill>
                  <a:srgbClr val="FFFFFF"/>
                </a:solidFill>
                <a:effectLst/>
                <a:latin typeface="Calibri" panose="020F0502020204030204" pitchFamily="34" charset="0"/>
                <a:ea typeface="Calibri" panose="020F0502020204030204" pitchFamily="34" charset="0"/>
              </a:rPr>
              <a:t>Update on MedMorph Reference Architecture Implementation Guide Comment Dispositions</a:t>
            </a:r>
            <a:endParaRPr lang="en-US" sz="1800" b="0" i="0" u="none" strike="noStrike" dirty="0">
              <a:effectLst/>
              <a:latin typeface="Arial" panose="020B0604020202020204" pitchFamily="34" charset="0"/>
            </a:endParaRPr>
          </a:p>
          <a:p>
            <a:pPr marL="0" algn="l" rtl="0" eaLnBrk="1" fontAlgn="t" latinLnBrk="0" hangingPunct="1">
              <a:spcBef>
                <a:spcPts val="0"/>
              </a:spcBef>
              <a:spcAft>
                <a:spcPts val="0"/>
              </a:spcAft>
            </a:pPr>
            <a:r>
              <a:rPr lang="en-US" sz="1800" b="1" i="0" u="none" strike="noStrike" kern="1200" dirty="0">
                <a:solidFill>
                  <a:srgbClr val="FFFFFF"/>
                </a:solidFill>
                <a:effectLst/>
                <a:latin typeface="Calibri" panose="020F0502020204030204" pitchFamily="34" charset="0"/>
              </a:rPr>
              <a:t>USCDI Commenting Process</a:t>
            </a:r>
            <a:endParaRPr lang="en-US" sz="1800" b="0" i="0" u="none" strike="noStrike" dirty="0">
              <a:effectLst/>
              <a:latin typeface="Arial" panose="020B0604020202020204" pitchFamily="34" charset="0"/>
            </a:endParaRPr>
          </a:p>
          <a:p>
            <a:pPr marL="0" algn="l" rtl="0" eaLnBrk="1" fontAlgn="t" latinLnBrk="0" hangingPunct="1">
              <a:spcBef>
                <a:spcPts val="0"/>
              </a:spcBef>
              <a:spcAft>
                <a:spcPts val="0"/>
              </a:spcAft>
            </a:pPr>
            <a:r>
              <a:rPr lang="en-US" sz="1800" b="1" i="0" u="none" strike="noStrike" kern="1200" dirty="0">
                <a:solidFill>
                  <a:srgbClr val="FFFFFF"/>
                </a:solidFill>
                <a:effectLst/>
                <a:latin typeface="Calibri" panose="020F0502020204030204" pitchFamily="34" charset="0"/>
              </a:rPr>
              <a:t>MedMorph Content Implementation Guides for Ballot (Health Care Survey, Cancer Registry Reporting, Research)</a:t>
            </a:r>
            <a:endParaRPr lang="en-US" sz="1800" b="0" i="0" u="none" strike="noStrike" dirty="0">
              <a:effectLst/>
              <a:latin typeface="Arial" panose="020B0604020202020204" pitchFamily="34" charset="0"/>
            </a:endParaRPr>
          </a:p>
          <a:p>
            <a:pPr marL="0" marR="0" algn="l" rtl="0" eaLnBrk="1" fontAlgn="t" latinLnBrk="0" hangingPunct="1">
              <a:spcBef>
                <a:spcPts val="0"/>
              </a:spcBef>
              <a:spcAft>
                <a:spcPts val="0"/>
              </a:spcAft>
            </a:pPr>
            <a:r>
              <a:rPr lang="en-US" sz="1800" b="1" i="0" u="none" strike="noStrike" kern="1200" dirty="0">
                <a:solidFill>
                  <a:srgbClr val="FFFFFF"/>
                </a:solidFill>
                <a:effectLst/>
                <a:latin typeface="Calibri" panose="020F0502020204030204" pitchFamily="34" charset="0"/>
                <a:ea typeface="Calibri" panose="020F0502020204030204" pitchFamily="34" charset="0"/>
              </a:rPr>
              <a:t>HL7 Ballot Process</a:t>
            </a:r>
            <a:endParaRPr lang="en-US" sz="1800" b="0" i="0" u="none" strike="noStrike" dirty="0">
              <a:effectLst/>
              <a:latin typeface="Arial" panose="020B0604020202020204" pitchFamily="34" charset="0"/>
            </a:endParaRPr>
          </a:p>
          <a:p>
            <a:pPr marL="0" marR="0" algn="l" rtl="0" eaLnBrk="1" fontAlgn="t" latinLnBrk="0" hangingPunct="1">
              <a:spcBef>
                <a:spcPts val="0"/>
              </a:spcBef>
              <a:spcAft>
                <a:spcPts val="0"/>
              </a:spcAft>
            </a:pPr>
            <a:r>
              <a:rPr lang="en-US" sz="1800" b="1" i="0" u="none" strike="noStrike" kern="1200" dirty="0">
                <a:solidFill>
                  <a:srgbClr val="FFFFFF"/>
                </a:solidFill>
                <a:effectLst/>
                <a:latin typeface="Calibri" panose="020F0502020204030204" pitchFamily="34" charset="0"/>
                <a:ea typeface="Calibri" panose="020F0502020204030204" pitchFamily="34" charset="0"/>
              </a:rPr>
              <a:t>Next Steps: Voting, Connectathon, HL7 WG Meeting</a:t>
            </a:r>
            <a:endParaRPr lang="en-US" sz="1800" b="0" i="0" u="none" strike="noStrike" dirty="0">
              <a:effectLst/>
              <a:latin typeface="Arial" panose="020B0604020202020204" pitchFamily="34" charset="0"/>
            </a:endParaRPr>
          </a:p>
          <a:p>
            <a:pPr marL="0" marR="0" algn="l" rtl="0" eaLnBrk="1" fontAlgn="t" latinLnBrk="0" hangingPunct="1">
              <a:spcBef>
                <a:spcPts val="0"/>
              </a:spcBef>
              <a:spcAft>
                <a:spcPts val="0"/>
              </a:spcAft>
            </a:pPr>
            <a:r>
              <a:rPr lang="en-US" sz="1800" b="1" i="0" u="none" strike="noStrike" kern="1200" dirty="0">
                <a:solidFill>
                  <a:srgbClr val="FFFFFF"/>
                </a:solidFill>
                <a:effectLst/>
                <a:latin typeface="Calibri" panose="020F0502020204030204" pitchFamily="34" charset="0"/>
              </a:rPr>
              <a:t>Closing</a:t>
            </a:r>
            <a:endParaRPr lang="en-US" sz="1800" b="0" i="0" u="none" strike="noStrike" dirty="0">
              <a:effectLst/>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D76C74A9-4D30-4791-B820-2EF138810278}" type="slidenum">
              <a:rPr lang="en-US" smtClean="0"/>
              <a:t>2</a:t>
            </a:fld>
            <a:endParaRPr lang="en-US" dirty="0"/>
          </a:p>
        </p:txBody>
      </p:sp>
    </p:spTree>
    <p:extLst>
      <p:ext uri="{BB962C8B-B14F-4D97-AF65-F5344CB8AC3E}">
        <p14:creationId xmlns:p14="http://schemas.microsoft.com/office/powerpoint/2010/main" val="40989034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6C74A9-4D30-4791-B820-2EF138810278}" type="slidenum">
              <a:rPr lang="en-US" smtClean="0"/>
              <a:t>3</a:t>
            </a:fld>
            <a:endParaRPr lang="en-US" dirty="0"/>
          </a:p>
        </p:txBody>
      </p:sp>
    </p:spTree>
    <p:extLst>
      <p:ext uri="{BB962C8B-B14F-4D97-AF65-F5344CB8AC3E}">
        <p14:creationId xmlns:p14="http://schemas.microsoft.com/office/powerpoint/2010/main" val="30554802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E9DBFC-3DB5-4E08-A818-FBEB13B89ABF}" type="slidenum">
              <a:rPr lang="en-US" smtClean="0"/>
              <a:t>5</a:t>
            </a:fld>
            <a:endParaRPr lang="en-US" dirty="0"/>
          </a:p>
        </p:txBody>
      </p:sp>
    </p:spTree>
    <p:extLst>
      <p:ext uri="{BB962C8B-B14F-4D97-AF65-F5344CB8AC3E}">
        <p14:creationId xmlns:p14="http://schemas.microsoft.com/office/powerpoint/2010/main" val="29249622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6C74A9-4D30-4791-B820-2EF138810278}" type="slidenum">
              <a:rPr lang="en-US" smtClean="0"/>
              <a:t>6</a:t>
            </a:fld>
            <a:endParaRPr lang="en-US" dirty="0"/>
          </a:p>
        </p:txBody>
      </p:sp>
    </p:spTree>
    <p:extLst>
      <p:ext uri="{BB962C8B-B14F-4D97-AF65-F5344CB8AC3E}">
        <p14:creationId xmlns:p14="http://schemas.microsoft.com/office/powerpoint/2010/main" val="37529646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6C74A9-4D30-4791-B820-2EF138810278}" type="slidenum">
              <a:rPr lang="en-US" smtClean="0"/>
              <a:t>7</a:t>
            </a:fld>
            <a:endParaRPr lang="en-US" dirty="0"/>
          </a:p>
        </p:txBody>
      </p:sp>
    </p:spTree>
    <p:extLst>
      <p:ext uri="{BB962C8B-B14F-4D97-AF65-F5344CB8AC3E}">
        <p14:creationId xmlns:p14="http://schemas.microsoft.com/office/powerpoint/2010/main" val="30424451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254FD5-90C9-4202-8F4D-D48B4021729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028474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The Chronic Hepatitis C Surveillance use case is utilizing the FHIR eCR IG.</a:t>
            </a:r>
          </a:p>
        </p:txBody>
      </p:sp>
      <p:sp>
        <p:nvSpPr>
          <p:cNvPr id="4" name="Slide Number Placeholder 3"/>
          <p:cNvSpPr>
            <a:spLocks noGrp="1"/>
          </p:cNvSpPr>
          <p:nvPr>
            <p:ph type="sldNum" sz="quarter" idx="5"/>
          </p:nvPr>
        </p:nvSpPr>
        <p:spPr/>
        <p:txBody>
          <a:bodyPr/>
          <a:lstStyle/>
          <a:p>
            <a:fld id="{F5715802-4E09-49A7-9283-1DA2253FAF6E}" type="slidenum">
              <a:rPr lang="en-US" smtClean="0"/>
              <a:t>10</a:t>
            </a:fld>
            <a:endParaRPr lang="en-US" dirty="0"/>
          </a:p>
        </p:txBody>
      </p:sp>
    </p:spTree>
    <p:extLst>
      <p:ext uri="{BB962C8B-B14F-4D97-AF65-F5344CB8AC3E}">
        <p14:creationId xmlns:p14="http://schemas.microsoft.com/office/powerpoint/2010/main" val="26106083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E9DBFC-3DB5-4E08-A818-FBEB13B89ABF}" type="slidenum">
              <a:rPr lang="en-US" smtClean="0"/>
              <a:t>12</a:t>
            </a:fld>
            <a:endParaRPr lang="en-US" dirty="0"/>
          </a:p>
        </p:txBody>
      </p:sp>
    </p:spTree>
    <p:extLst>
      <p:ext uri="{BB962C8B-B14F-4D97-AF65-F5344CB8AC3E}">
        <p14:creationId xmlns:p14="http://schemas.microsoft.com/office/powerpoint/2010/main" val="18054637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1.png"/><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Master" Target="../slideMasters/slideMaster6.xml"/><Relationship Id="rId4" Type="http://schemas.openxmlformats.org/officeDocument/2006/relationships/image" Target="../media/image9.png"/></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4.jpg"/><Relationship Id="rId1" Type="http://schemas.openxmlformats.org/officeDocument/2006/relationships/slideMaster" Target="../slideMasters/slideMaster6.xml"/><Relationship Id="rId4" Type="http://schemas.openxmlformats.org/officeDocument/2006/relationships/image" Target="../media/image9.pn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jp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8.jp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9.jp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chart" Target="../charts/chart1.xml"/><Relationship Id="rId1" Type="http://schemas.openxmlformats.org/officeDocument/2006/relationships/slideMaster" Target="../slideMasters/slideMaster6.xml"/><Relationship Id="rId4" Type="http://schemas.openxmlformats.org/officeDocument/2006/relationships/image" Target="../media/image10.jpg"/></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19F96C-B4DE-4B11-A080-84BAA30BD28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550EC83-5DD7-4CA9-8FD5-D4E75788887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F493D78-F78E-4BAF-A209-D0C0246A8D93}"/>
              </a:ext>
            </a:extLst>
          </p:cNvPr>
          <p:cNvSpPr>
            <a:spLocks noGrp="1"/>
          </p:cNvSpPr>
          <p:nvPr>
            <p:ph type="dt" sz="half" idx="10"/>
          </p:nvPr>
        </p:nvSpPr>
        <p:spPr/>
        <p:txBody>
          <a:bodyPr/>
          <a:lstStyle/>
          <a:p>
            <a:fld id="{3FF0C18A-4C29-4697-9CC7-DD271098DDF9}" type="datetimeFigureOut">
              <a:rPr lang="en-US" smtClean="0"/>
              <a:t>10/11/2022</a:t>
            </a:fld>
            <a:endParaRPr lang="en-US" dirty="0"/>
          </a:p>
        </p:txBody>
      </p:sp>
      <p:sp>
        <p:nvSpPr>
          <p:cNvPr id="5" name="Footer Placeholder 4">
            <a:extLst>
              <a:ext uri="{FF2B5EF4-FFF2-40B4-BE49-F238E27FC236}">
                <a16:creationId xmlns:a16="http://schemas.microsoft.com/office/drawing/2014/main" id="{CC330060-2AE9-40B5-917D-0658D3446F8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B427CCA-EF97-4416-AC03-713A1D60FEFF}"/>
              </a:ext>
            </a:extLst>
          </p:cNvPr>
          <p:cNvSpPr>
            <a:spLocks noGrp="1"/>
          </p:cNvSpPr>
          <p:nvPr>
            <p:ph type="sldNum" sz="quarter" idx="12"/>
          </p:nvPr>
        </p:nvSpPr>
        <p:spPr/>
        <p:txBody>
          <a:bodyPr/>
          <a:lstStyle/>
          <a:p>
            <a:fld id="{D0A229F5-FFF0-4246-8224-30069D4A7BA3}" type="slidenum">
              <a:rPr lang="en-US" smtClean="0"/>
              <a:t>‹#›</a:t>
            </a:fld>
            <a:endParaRPr lang="en-US" dirty="0"/>
          </a:p>
        </p:txBody>
      </p:sp>
    </p:spTree>
    <p:extLst>
      <p:ext uri="{BB962C8B-B14F-4D97-AF65-F5344CB8AC3E}">
        <p14:creationId xmlns:p14="http://schemas.microsoft.com/office/powerpoint/2010/main" val="39851324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6BA953-3B04-41AB-886D-38A5CCDF73D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5D2829C-A657-4FF7-977F-B82D00588FE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100E49-A6E9-412E-8AD5-577528E6DEF4}"/>
              </a:ext>
            </a:extLst>
          </p:cNvPr>
          <p:cNvSpPr>
            <a:spLocks noGrp="1"/>
          </p:cNvSpPr>
          <p:nvPr>
            <p:ph type="dt" sz="half" idx="10"/>
          </p:nvPr>
        </p:nvSpPr>
        <p:spPr/>
        <p:txBody>
          <a:bodyPr/>
          <a:lstStyle/>
          <a:p>
            <a:fld id="{3FF0C18A-4C29-4697-9CC7-DD271098DDF9}" type="datetimeFigureOut">
              <a:rPr lang="en-US" smtClean="0"/>
              <a:t>10/11/2022</a:t>
            </a:fld>
            <a:endParaRPr lang="en-US" dirty="0"/>
          </a:p>
        </p:txBody>
      </p:sp>
      <p:sp>
        <p:nvSpPr>
          <p:cNvPr id="5" name="Footer Placeholder 4">
            <a:extLst>
              <a:ext uri="{FF2B5EF4-FFF2-40B4-BE49-F238E27FC236}">
                <a16:creationId xmlns:a16="http://schemas.microsoft.com/office/drawing/2014/main" id="{228E2B51-C039-467A-B51A-244DF629518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876D26E-8120-4979-914E-462A088678EC}"/>
              </a:ext>
            </a:extLst>
          </p:cNvPr>
          <p:cNvSpPr>
            <a:spLocks noGrp="1"/>
          </p:cNvSpPr>
          <p:nvPr>
            <p:ph type="sldNum" sz="quarter" idx="12"/>
          </p:nvPr>
        </p:nvSpPr>
        <p:spPr/>
        <p:txBody>
          <a:bodyPr/>
          <a:lstStyle/>
          <a:p>
            <a:fld id="{D0A229F5-FFF0-4246-8224-30069D4A7BA3}" type="slidenum">
              <a:rPr lang="en-US" smtClean="0"/>
              <a:t>‹#›</a:t>
            </a:fld>
            <a:endParaRPr lang="en-US" dirty="0"/>
          </a:p>
        </p:txBody>
      </p:sp>
    </p:spTree>
    <p:extLst>
      <p:ext uri="{BB962C8B-B14F-4D97-AF65-F5344CB8AC3E}">
        <p14:creationId xmlns:p14="http://schemas.microsoft.com/office/powerpoint/2010/main" val="37059729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A70CAED-C59C-4648-803A-D6154C95FA5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1F3DAC3-7FE0-4017-BBEB-8CB41B4E834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8B175B-03EF-4C20-BB10-46329CF7C5FB}"/>
              </a:ext>
            </a:extLst>
          </p:cNvPr>
          <p:cNvSpPr>
            <a:spLocks noGrp="1"/>
          </p:cNvSpPr>
          <p:nvPr>
            <p:ph type="dt" sz="half" idx="10"/>
          </p:nvPr>
        </p:nvSpPr>
        <p:spPr/>
        <p:txBody>
          <a:bodyPr/>
          <a:lstStyle/>
          <a:p>
            <a:fld id="{3FF0C18A-4C29-4697-9CC7-DD271098DDF9}" type="datetimeFigureOut">
              <a:rPr lang="en-US" smtClean="0"/>
              <a:t>10/11/2022</a:t>
            </a:fld>
            <a:endParaRPr lang="en-US" dirty="0"/>
          </a:p>
        </p:txBody>
      </p:sp>
      <p:sp>
        <p:nvSpPr>
          <p:cNvPr id="5" name="Footer Placeholder 4">
            <a:extLst>
              <a:ext uri="{FF2B5EF4-FFF2-40B4-BE49-F238E27FC236}">
                <a16:creationId xmlns:a16="http://schemas.microsoft.com/office/drawing/2014/main" id="{2C33F53F-1402-4653-B6DE-CEA971BC620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27B970D-892B-428F-8D00-4F6668586B01}"/>
              </a:ext>
            </a:extLst>
          </p:cNvPr>
          <p:cNvSpPr>
            <a:spLocks noGrp="1"/>
          </p:cNvSpPr>
          <p:nvPr>
            <p:ph type="sldNum" sz="quarter" idx="12"/>
          </p:nvPr>
        </p:nvSpPr>
        <p:spPr/>
        <p:txBody>
          <a:bodyPr/>
          <a:lstStyle/>
          <a:p>
            <a:fld id="{D0A229F5-FFF0-4246-8224-30069D4A7BA3}" type="slidenum">
              <a:rPr lang="en-US" smtClean="0"/>
              <a:t>‹#›</a:t>
            </a:fld>
            <a:endParaRPr lang="en-US" dirty="0"/>
          </a:p>
        </p:txBody>
      </p:sp>
    </p:spTree>
    <p:extLst>
      <p:ext uri="{BB962C8B-B14F-4D97-AF65-F5344CB8AC3E}">
        <p14:creationId xmlns:p14="http://schemas.microsoft.com/office/powerpoint/2010/main" val="33432554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_O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itle 1"/>
          <p:cNvSpPr>
            <a:spLocks noGrp="1"/>
          </p:cNvSpPr>
          <p:nvPr>
            <p:ph type="title"/>
          </p:nvPr>
        </p:nvSpPr>
        <p:spPr>
          <a:xfrm>
            <a:off x="609601" y="213961"/>
            <a:ext cx="12082115" cy="1155779"/>
          </a:xfrm>
          <a:prstGeom prst="rect">
            <a:avLst/>
          </a:prstGeom>
        </p:spPr>
        <p:txBody>
          <a:bodyPr/>
          <a:lstStyle>
            <a:lvl1pPr algn="l">
              <a:lnSpc>
                <a:spcPts val="4000"/>
              </a:lnSpc>
              <a:defRPr sz="4267" b="1" baseline="0">
                <a:solidFill>
                  <a:schemeClr val="bg2"/>
                </a:solidFill>
                <a:effectLst/>
                <a:latin typeface="Calibri" pitchFamily="34" charset="0"/>
              </a:defRPr>
            </a:lvl1pPr>
          </a:lstStyle>
          <a:p>
            <a:endParaRPr lang="en-US" dirty="0"/>
          </a:p>
        </p:txBody>
      </p:sp>
      <p:sp>
        <p:nvSpPr>
          <p:cNvPr id="5" name="Subtitle 2"/>
          <p:cNvSpPr>
            <a:spLocks noGrp="1"/>
          </p:cNvSpPr>
          <p:nvPr>
            <p:ph type="subTitle" idx="1"/>
          </p:nvPr>
        </p:nvSpPr>
        <p:spPr>
          <a:xfrm>
            <a:off x="609600" y="3203632"/>
            <a:ext cx="8534400" cy="457200"/>
          </a:xfrm>
          <a:prstGeom prst="rect">
            <a:avLst/>
          </a:prstGeom>
        </p:spPr>
        <p:txBody>
          <a:bodyPr/>
          <a:lstStyle>
            <a:lvl1pPr marL="0" indent="0" algn="l">
              <a:buNone/>
              <a:defRPr sz="2667" b="1" baseline="0">
                <a:solidFill>
                  <a:schemeClr val="bg2"/>
                </a:solidFill>
                <a:effectLst/>
                <a:latin typeface="Calibri" pitchFamily="34" charset="0"/>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endParaRPr lang="en-US" dirty="0"/>
          </a:p>
        </p:txBody>
      </p:sp>
      <p:sp>
        <p:nvSpPr>
          <p:cNvPr id="9" name="Text Placeholder 8"/>
          <p:cNvSpPr>
            <a:spLocks noGrp="1"/>
          </p:cNvSpPr>
          <p:nvPr>
            <p:ph type="body" sz="quarter" idx="10"/>
          </p:nvPr>
        </p:nvSpPr>
        <p:spPr>
          <a:xfrm>
            <a:off x="609600" y="4864927"/>
            <a:ext cx="8534400" cy="1295400"/>
          </a:xfrm>
          <a:prstGeom prst="rect">
            <a:avLst/>
          </a:prstGeom>
        </p:spPr>
        <p:txBody>
          <a:bodyPr/>
          <a:lstStyle>
            <a:lvl1pPr marL="0" indent="0" algn="l">
              <a:lnSpc>
                <a:spcPts val="2667"/>
              </a:lnSpc>
              <a:buNone/>
              <a:defRPr sz="2400" baseline="0">
                <a:solidFill>
                  <a:schemeClr val="bg2"/>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Tree>
    <p:extLst>
      <p:ext uri="{BB962C8B-B14F-4D97-AF65-F5344CB8AC3E}">
        <p14:creationId xmlns:p14="http://schemas.microsoft.com/office/powerpoint/2010/main" val="1580169604"/>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ext Slide - One Column">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0453DD3-CCEA-4C03-AC76-50A204E0DD65}"/>
              </a:ext>
            </a:extLst>
          </p:cNvPr>
          <p:cNvPicPr>
            <a:picLocks noChangeAspect="1"/>
          </p:cNvPicPr>
          <p:nvPr userDrawn="1"/>
        </p:nvPicPr>
        <p:blipFill rotWithShape="1">
          <a:blip r:embed="rId2"/>
          <a:srcRect t="60798"/>
          <a:stretch/>
        </p:blipFill>
        <p:spPr>
          <a:xfrm rot="10800000">
            <a:off x="0" y="5851492"/>
            <a:ext cx="12192000" cy="1006507"/>
          </a:xfrm>
          <a:prstGeom prst="rect">
            <a:avLst/>
          </a:prstGeom>
        </p:spPr>
      </p:pic>
      <p:sp>
        <p:nvSpPr>
          <p:cNvPr id="31" name="Title 30">
            <a:extLst>
              <a:ext uri="{FF2B5EF4-FFF2-40B4-BE49-F238E27FC236}">
                <a16:creationId xmlns:a16="http://schemas.microsoft.com/office/drawing/2014/main" id="{EB2B00A4-44A4-5444-BB95-619E809ACC9C}"/>
              </a:ext>
            </a:extLst>
          </p:cNvPr>
          <p:cNvSpPr>
            <a:spLocks noGrp="1"/>
          </p:cNvSpPr>
          <p:nvPr>
            <p:ph type="title" hasCustomPrompt="1"/>
          </p:nvPr>
        </p:nvSpPr>
        <p:spPr>
          <a:xfrm>
            <a:off x="571981" y="365126"/>
            <a:ext cx="11060575" cy="537700"/>
          </a:xfrm>
        </p:spPr>
        <p:txBody>
          <a:bodyPr anchor="t"/>
          <a:lstStyle>
            <a:lvl1pPr>
              <a:defRPr>
                <a:solidFill>
                  <a:schemeClr val="tx2"/>
                </a:solidFill>
              </a:defRPr>
            </a:lvl1pPr>
          </a:lstStyle>
          <a:p>
            <a:r>
              <a:rPr lang="en-US" dirty="0"/>
              <a:t>Heading - One Column</a:t>
            </a:r>
          </a:p>
        </p:txBody>
      </p:sp>
      <p:sp>
        <p:nvSpPr>
          <p:cNvPr id="3" name="Text Placeholder 2">
            <a:extLst>
              <a:ext uri="{FF2B5EF4-FFF2-40B4-BE49-F238E27FC236}">
                <a16:creationId xmlns:a16="http://schemas.microsoft.com/office/drawing/2014/main" id="{8650DFAB-2070-204C-BF31-9DB0441C0595}"/>
              </a:ext>
            </a:extLst>
          </p:cNvPr>
          <p:cNvSpPr>
            <a:spLocks noGrp="1"/>
          </p:cNvSpPr>
          <p:nvPr>
            <p:ph type="body" sz="quarter" idx="11" hasCustomPrompt="1"/>
          </p:nvPr>
        </p:nvSpPr>
        <p:spPr>
          <a:xfrm>
            <a:off x="569914" y="1757043"/>
            <a:ext cx="11060576" cy="3830957"/>
          </a:xfrm>
        </p:spPr>
        <p:txBody>
          <a:bodyPr numCol="2" spcCol="365760"/>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a:lvl1pPr>
            <a:lvl2pPr marL="6858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a:lvl3pPr>
            <a:lvl4pPr marL="16002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lvl4pPr>
            <a:lvl5pPr marL="1828800" marR="0"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lvl5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22C41"/>
                </a:solidFill>
                <a:effectLst/>
                <a:uLnTx/>
                <a:uFillTx/>
                <a:latin typeface="Gotham Rounded Book" pitchFamily="2" charset="77"/>
                <a:ea typeface="+mn-ea"/>
                <a:cs typeface="+mn-cs"/>
              </a:rPr>
              <a:t>Bullet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22C41"/>
                </a:solidFill>
                <a:effectLst/>
                <a:uLnTx/>
                <a:uFillTx/>
                <a:latin typeface="Gotham Rounded Book" pitchFamily="2" charset="77"/>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22C41"/>
                </a:solidFill>
                <a:effectLst/>
                <a:uLnTx/>
                <a:uFillTx/>
                <a:latin typeface="Gotham Rounded Book" pitchFamily="2" charset="77"/>
                <a:ea typeface="+mn-ea"/>
                <a:cs typeface="+mn-cs"/>
              </a:rPr>
              <a:t>Third level</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22C41"/>
                </a:solidFill>
                <a:effectLst/>
                <a:uLnTx/>
                <a:uFillTx/>
                <a:latin typeface="Gotham Rounded Book" pitchFamily="2" charset="77"/>
                <a:ea typeface="+mn-ea"/>
                <a:cs typeface="+mn-cs"/>
              </a:rPr>
              <a:t>Bullet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22C41"/>
                </a:solidFill>
                <a:effectLst/>
                <a:uLnTx/>
                <a:uFillTx/>
                <a:latin typeface="Gotham Rounded Book" pitchFamily="2" charset="77"/>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22C41"/>
                </a:solidFill>
                <a:effectLst/>
                <a:uLnTx/>
                <a:uFillTx/>
                <a:latin typeface="Gotham Rounded Book" pitchFamily="2" charset="77"/>
                <a:ea typeface="+mn-ea"/>
                <a:cs typeface="+mn-cs"/>
              </a:rPr>
              <a:t>Third level</a:t>
            </a:r>
            <a:endParaRPr lang="en-US" dirty="0"/>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22C41"/>
                </a:solidFill>
                <a:effectLst/>
                <a:uLnTx/>
                <a:uFillTx/>
                <a:latin typeface="Gotham Rounded Book" pitchFamily="2" charset="77"/>
                <a:ea typeface="+mn-ea"/>
                <a:cs typeface="+mn-cs"/>
              </a:rPr>
              <a:t>Bullet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22C41"/>
                </a:solidFill>
                <a:effectLst/>
                <a:uLnTx/>
                <a:uFillTx/>
                <a:latin typeface="Gotham Rounded Book" pitchFamily="2" charset="77"/>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22C41"/>
                </a:solidFill>
                <a:effectLst/>
                <a:uLnTx/>
                <a:uFillTx/>
                <a:latin typeface="Gotham Rounded Book" pitchFamily="2" charset="77"/>
                <a:ea typeface="+mn-ea"/>
                <a:cs typeface="+mn-cs"/>
              </a:rPr>
              <a:t>Third level</a:t>
            </a:r>
            <a:endParaRPr lang="en-US" dirty="0"/>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lang="en-US" dirty="0"/>
          </a:p>
        </p:txBody>
      </p:sp>
      <p:sp>
        <p:nvSpPr>
          <p:cNvPr id="14" name="Slide Number Placeholder 5">
            <a:extLst>
              <a:ext uri="{FF2B5EF4-FFF2-40B4-BE49-F238E27FC236}">
                <a16:creationId xmlns:a16="http://schemas.microsoft.com/office/drawing/2014/main" id="{648D2C72-75CE-AF4E-AF0B-15BD60BFFB01}"/>
              </a:ext>
            </a:extLst>
          </p:cNvPr>
          <p:cNvSpPr txBox="1">
            <a:spLocks/>
          </p:cNvSpPr>
          <p:nvPr userDrawn="1"/>
        </p:nvSpPr>
        <p:spPr>
          <a:xfrm>
            <a:off x="69449" y="6446576"/>
            <a:ext cx="663616" cy="365125"/>
          </a:xfrm>
          <a:prstGeom prst="rect">
            <a:avLst/>
          </a:prstGeom>
        </p:spPr>
        <p:txBody>
          <a:bodyPr vert="horz" lIns="91440" tIns="45720" rIns="91440" bIns="45720" rtlCol="0" anchor="ctr"/>
          <a:lstStyle>
            <a:defPPr>
              <a:defRPr lang="en-US"/>
            </a:defPPr>
            <a:lvl1pPr marL="0" algn="r" defTabSz="914400" rtl="0" eaLnBrk="1" latinLnBrk="0" hangingPunct="1">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3A80835D-B527-4B60-9321-B0FEC3043A53}" type="slidenum">
              <a:rPr lang="en-US" sz="1400" smtClean="0"/>
              <a:pPr algn="l"/>
              <a:t>‹#›</a:t>
            </a:fld>
            <a:endParaRPr lang="en-US" sz="1400" dirty="0"/>
          </a:p>
        </p:txBody>
      </p:sp>
      <p:sp>
        <p:nvSpPr>
          <p:cNvPr id="15" name="Footer Placeholder 12">
            <a:extLst>
              <a:ext uri="{FF2B5EF4-FFF2-40B4-BE49-F238E27FC236}">
                <a16:creationId xmlns:a16="http://schemas.microsoft.com/office/drawing/2014/main" id="{B2529E82-448C-1745-8E57-76443BAF3CAD}"/>
              </a:ext>
            </a:extLst>
          </p:cNvPr>
          <p:cNvSpPr txBox="1">
            <a:spLocks/>
          </p:cNvSpPr>
          <p:nvPr userDrawn="1"/>
        </p:nvSpPr>
        <p:spPr>
          <a:xfrm>
            <a:off x="570078" y="6423425"/>
            <a:ext cx="11598771" cy="411426"/>
          </a:xfrm>
          <a:prstGeom prst="rect">
            <a:avLst/>
          </a:prstGeom>
        </p:spPr>
        <p:txBody>
          <a:bodyPr vert="horz" lIns="0" tIns="0" rIns="0" bIns="0" rtlCol="0" anchor="ctr"/>
          <a:lstStyle>
            <a:defPPr>
              <a:defRPr lang="en-US"/>
            </a:defPPr>
            <a:lvl1pPr marL="0" algn="r" defTabSz="914400" rtl="0" eaLnBrk="1" latinLnBrk="0" hangingPunct="1">
              <a:lnSpc>
                <a:spcPct val="130000"/>
              </a:lnSpc>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400" dirty="0">
                <a:latin typeface="Gotham Rounded Book" pitchFamily="50" charset="0"/>
              </a:rPr>
              <a:t>Division of Cancer Prevention and Control	                                                        	               Reliable. Trusted. Scientific.</a:t>
            </a:r>
          </a:p>
        </p:txBody>
      </p:sp>
      <p:sp>
        <p:nvSpPr>
          <p:cNvPr id="4" name="Text Placeholder 3">
            <a:extLst>
              <a:ext uri="{FF2B5EF4-FFF2-40B4-BE49-F238E27FC236}">
                <a16:creationId xmlns:a16="http://schemas.microsoft.com/office/drawing/2014/main" id="{CC3F8601-700F-40DD-A027-9AE61FC8ADBD}"/>
              </a:ext>
            </a:extLst>
          </p:cNvPr>
          <p:cNvSpPr>
            <a:spLocks noGrp="1"/>
          </p:cNvSpPr>
          <p:nvPr>
            <p:ph type="body" sz="quarter" idx="12" hasCustomPrompt="1"/>
          </p:nvPr>
        </p:nvSpPr>
        <p:spPr>
          <a:xfrm>
            <a:off x="569913" y="1069584"/>
            <a:ext cx="11060575" cy="537700"/>
          </a:xfrm>
        </p:spPr>
        <p:txBody>
          <a:bodyPr/>
          <a:lstStyle>
            <a:lvl1pPr marL="0" indent="0">
              <a:buNone/>
              <a:defRPr lang="en-US" sz="1800" b="0" i="0" kern="1200" dirty="0">
                <a:solidFill>
                  <a:schemeClr val="bg2"/>
                </a:solidFill>
                <a:latin typeface="Gotham Rounded Book" pitchFamily="2" charset="77"/>
                <a:ea typeface="+mn-ea"/>
                <a:cs typeface="+mn-cs"/>
              </a:defRPr>
            </a:lvl1pPr>
          </a:lstStyle>
          <a:p>
            <a:pPr lvl="0"/>
            <a:r>
              <a:rPr lang="en-US" sz="1800" b="0" i="0" kern="1200" dirty="0">
                <a:solidFill>
                  <a:schemeClr val="bg2"/>
                </a:solidFill>
                <a:latin typeface="Gotham Rounded Book" pitchFamily="2" charset="77"/>
                <a:ea typeface="+mn-ea"/>
                <a:cs typeface="+mn-cs"/>
              </a:rPr>
              <a:t>Subheading</a:t>
            </a:r>
            <a:endParaRPr lang="en-US" dirty="0"/>
          </a:p>
        </p:txBody>
      </p:sp>
    </p:spTree>
    <p:extLst>
      <p:ext uri="{BB962C8B-B14F-4D97-AF65-F5344CB8AC3E}">
        <p14:creationId xmlns:p14="http://schemas.microsoft.com/office/powerpoint/2010/main" val="2359384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stretch>
            <a:fillRect/>
          </a:stretch>
        </p:blipFill>
        <p:spPr>
          <a:xfrm>
            <a:off x="-10054" y="5852073"/>
            <a:ext cx="12193057" cy="1005927"/>
          </a:xfrm>
          <a:prstGeom prst="rect">
            <a:avLst/>
          </a:prstGeom>
        </p:spPr>
      </p:pic>
      <p:sp>
        <p:nvSpPr>
          <p:cNvPr id="2" name="Title 1"/>
          <p:cNvSpPr>
            <a:spLocks noGrp="1"/>
          </p:cNvSpPr>
          <p:nvPr>
            <p:ph type="title" hasCustomPrompt="1"/>
          </p:nvPr>
        </p:nvSpPr>
        <p:spPr>
          <a:xfrm>
            <a:off x="838200" y="491636"/>
            <a:ext cx="10515600" cy="566928"/>
          </a:xfrm>
        </p:spPr>
        <p:txBody>
          <a:bodyPr anchor="t">
            <a:noAutofit/>
          </a:bodyPr>
          <a:lstStyle>
            <a:lvl1pPr>
              <a:defRPr sz="3600" b="1">
                <a:solidFill>
                  <a:srgbClr val="002F59"/>
                </a:solidFill>
                <a:latin typeface="Century Gothic" panose="020B0502020202020204" pitchFamily="34" charset="0"/>
              </a:defRPr>
            </a:lvl1pPr>
          </a:lstStyle>
          <a:p>
            <a:r>
              <a:rPr lang="en-US" dirty="0"/>
              <a:t>One Column</a:t>
            </a:r>
          </a:p>
        </p:txBody>
      </p:sp>
      <p:sp>
        <p:nvSpPr>
          <p:cNvPr id="3" name="Content Placeholder 2"/>
          <p:cNvSpPr>
            <a:spLocks noGrp="1"/>
          </p:cNvSpPr>
          <p:nvPr>
            <p:ph idx="1"/>
          </p:nvPr>
        </p:nvSpPr>
        <p:spPr>
          <a:xfrm>
            <a:off x="838200" y="1133856"/>
            <a:ext cx="10515600" cy="4744139"/>
          </a:xfrm>
        </p:spPr>
        <p:txBody>
          <a:bodyPr/>
          <a:lstStyle>
            <a:lvl1pPr>
              <a:defRPr>
                <a:solidFill>
                  <a:srgbClr val="002F59"/>
                </a:solidFill>
                <a:latin typeface="Century Gothic" panose="020B0502020202020204" pitchFamily="34" charset="0"/>
              </a:defRPr>
            </a:lvl1pPr>
            <a:lvl2pPr>
              <a:buClr>
                <a:srgbClr val="999E40"/>
              </a:buClr>
              <a:defRPr>
                <a:solidFill>
                  <a:srgbClr val="002F59"/>
                </a:solidFill>
                <a:latin typeface="Century Gothic" panose="020B0502020202020204" pitchFamily="34" charset="0"/>
              </a:defRPr>
            </a:lvl2pPr>
            <a:lvl3pPr marL="1143000" indent="-228600">
              <a:buFont typeface="Wingdings" panose="05000000000000000000" pitchFamily="2" charset="2"/>
              <a:buChar char="§"/>
              <a:defRPr>
                <a:solidFill>
                  <a:srgbClr val="002F59"/>
                </a:solidFill>
                <a:latin typeface="Century Gothic" panose="020B0502020202020204" pitchFamily="34" charset="0"/>
              </a:defRPr>
            </a:lvl3pPr>
            <a:lvl4pPr>
              <a:defRPr>
                <a:solidFill>
                  <a:srgbClr val="002F59"/>
                </a:solidFill>
                <a:latin typeface="Century Gothic" panose="020B0502020202020204" pitchFamily="34" charset="0"/>
              </a:defRPr>
            </a:lvl4pPr>
            <a:lvl5pPr>
              <a:defRPr>
                <a:solidFill>
                  <a:srgbClr val="002F59"/>
                </a:solidFill>
                <a:latin typeface="Century Gothic" panose="020B0502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AutoShape 3"/>
          <p:cNvSpPr>
            <a:spLocks noChangeAspect="1" noChangeArrowheads="1" noTextEdit="1"/>
          </p:cNvSpPr>
          <p:nvPr/>
        </p:nvSpPr>
        <p:spPr bwMode="auto">
          <a:xfrm>
            <a:off x="944880" y="6512560"/>
            <a:ext cx="1219200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Text Placeholder 5"/>
          <p:cNvSpPr>
            <a:spLocks noGrp="1"/>
          </p:cNvSpPr>
          <p:nvPr>
            <p:ph type="body" sz="quarter" idx="10" hasCustomPrompt="1"/>
          </p:nvPr>
        </p:nvSpPr>
        <p:spPr>
          <a:xfrm>
            <a:off x="57150" y="5877996"/>
            <a:ext cx="12058650" cy="256032"/>
          </a:xfrm>
        </p:spPr>
        <p:txBody>
          <a:bodyPr>
            <a:noAutofit/>
          </a:bodyPr>
          <a:lstStyle>
            <a:lvl1pPr marL="0" indent="0">
              <a:buNone/>
              <a:defRPr sz="1200">
                <a:solidFill>
                  <a:schemeClr val="bg1">
                    <a:lumMod val="50000"/>
                  </a:schemeClr>
                </a:solidFill>
              </a:defRPr>
            </a:lvl1pPr>
            <a:lvl2pPr>
              <a:defRPr sz="1200"/>
            </a:lvl2pPr>
            <a:lvl3pPr>
              <a:defRPr sz="1200"/>
            </a:lvl3pPr>
            <a:lvl4pPr>
              <a:defRPr sz="1200"/>
            </a:lvl4pPr>
            <a:lvl5pPr>
              <a:defRPr sz="1200"/>
            </a:lvl5pPr>
          </a:lstStyle>
          <a:p>
            <a:pPr lvl="0"/>
            <a:r>
              <a:rPr lang="en-US" dirty="0"/>
              <a:t>Caption</a:t>
            </a:r>
          </a:p>
        </p:txBody>
      </p:sp>
      <p:sp>
        <p:nvSpPr>
          <p:cNvPr id="22" name="Slide Number Placeholder 5">
            <a:extLst>
              <a:ext uri="{FF2B5EF4-FFF2-40B4-BE49-F238E27FC236}">
                <a16:creationId xmlns:a16="http://schemas.microsoft.com/office/drawing/2014/main" id="{A4D17E6C-88A5-4533-9D87-DA064254D01A}"/>
              </a:ext>
            </a:extLst>
          </p:cNvPr>
          <p:cNvSpPr txBox="1">
            <a:spLocks/>
          </p:cNvSpPr>
          <p:nvPr userDrawn="1"/>
        </p:nvSpPr>
        <p:spPr>
          <a:xfrm>
            <a:off x="69449" y="6469725"/>
            <a:ext cx="663616" cy="365125"/>
          </a:xfrm>
          <a:prstGeom prst="rect">
            <a:avLst/>
          </a:prstGeom>
        </p:spPr>
        <p:txBody>
          <a:bodyPr vert="horz" lIns="91440" tIns="45720" rIns="91440" bIns="45720" rtlCol="0" anchor="b"/>
          <a:lstStyle>
            <a:defPPr>
              <a:defRPr lang="en-US"/>
            </a:defPPr>
            <a:lvl1pPr marL="0" algn="r" defTabSz="914400" rtl="0" eaLnBrk="1" latinLnBrk="0" hangingPunct="1">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3A80835D-B527-4B60-9321-B0FEC3043A53}" type="slidenum">
              <a:rPr lang="en-US" sz="1400" smtClean="0">
                <a:solidFill>
                  <a:schemeClr val="bg1"/>
                </a:solidFill>
              </a:rPr>
              <a:pPr algn="l"/>
              <a:t>‹#›</a:t>
            </a:fld>
            <a:endParaRPr lang="en-US" sz="1400" dirty="0">
              <a:solidFill>
                <a:schemeClr val="bg1"/>
              </a:solidFill>
            </a:endParaRPr>
          </a:p>
        </p:txBody>
      </p:sp>
      <p:sp>
        <p:nvSpPr>
          <p:cNvPr id="23" name="Footer Placeholder 12">
            <a:extLst>
              <a:ext uri="{FF2B5EF4-FFF2-40B4-BE49-F238E27FC236}">
                <a16:creationId xmlns:a16="http://schemas.microsoft.com/office/drawing/2014/main" id="{DFB85663-5066-4190-A120-DE552C29F32A}"/>
              </a:ext>
            </a:extLst>
          </p:cNvPr>
          <p:cNvSpPr txBox="1">
            <a:spLocks/>
          </p:cNvSpPr>
          <p:nvPr userDrawn="1"/>
        </p:nvSpPr>
        <p:spPr>
          <a:xfrm>
            <a:off x="570079" y="6512559"/>
            <a:ext cx="11190122" cy="322291"/>
          </a:xfrm>
          <a:prstGeom prst="rect">
            <a:avLst/>
          </a:prstGeom>
        </p:spPr>
        <p:txBody>
          <a:bodyPr vert="horz" lIns="0" tIns="0" rIns="0" bIns="0" rtlCol="0" anchor="b"/>
          <a:lstStyle>
            <a:defPPr>
              <a:defRPr lang="en-US"/>
            </a:defPPr>
            <a:lvl1pPr marL="0" algn="r" defTabSz="914400" rtl="0" eaLnBrk="1" latinLnBrk="0" hangingPunct="1">
              <a:lnSpc>
                <a:spcPct val="130000"/>
              </a:lnSpc>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400" dirty="0">
                <a:solidFill>
                  <a:schemeClr val="bg1"/>
                </a:solidFill>
              </a:rPr>
              <a:t>Division for Cancer Prevention and Control					                                   Reliable. Trusted. Scientific.</a:t>
            </a:r>
          </a:p>
        </p:txBody>
      </p:sp>
    </p:spTree>
    <p:extLst>
      <p:ext uri="{BB962C8B-B14F-4D97-AF65-F5344CB8AC3E}">
        <p14:creationId xmlns:p14="http://schemas.microsoft.com/office/powerpoint/2010/main" val="11258515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82176D-A215-254E-8B98-69FC18840C5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ECE4CA2-5020-EC4B-8928-14BE336B102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BAF7596-B7BB-F24E-BBEE-00E1525A5880}"/>
              </a:ext>
            </a:extLst>
          </p:cNvPr>
          <p:cNvSpPr>
            <a:spLocks noGrp="1"/>
          </p:cNvSpPr>
          <p:nvPr>
            <p:ph type="dt" sz="half" idx="10"/>
          </p:nvPr>
        </p:nvSpPr>
        <p:spPr/>
        <p:txBody>
          <a:bodyPr/>
          <a:lstStyle/>
          <a:p>
            <a:fld id="{43639FBC-9559-854A-9E42-D61F16AE6318}" type="datetimeFigureOut">
              <a:rPr lang="en-US" smtClean="0"/>
              <a:t>10/11/2022</a:t>
            </a:fld>
            <a:endParaRPr lang="en-US" dirty="0"/>
          </a:p>
        </p:txBody>
      </p:sp>
      <p:sp>
        <p:nvSpPr>
          <p:cNvPr id="5" name="Footer Placeholder 4">
            <a:extLst>
              <a:ext uri="{FF2B5EF4-FFF2-40B4-BE49-F238E27FC236}">
                <a16:creationId xmlns:a16="http://schemas.microsoft.com/office/drawing/2014/main" id="{FDEF79B0-E520-1D45-9B7B-F77BA7AD279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11B7E61-7950-8B40-A3CD-648239EAB357}"/>
              </a:ext>
            </a:extLst>
          </p:cNvPr>
          <p:cNvSpPr>
            <a:spLocks noGrp="1"/>
          </p:cNvSpPr>
          <p:nvPr>
            <p:ph type="sldNum" sz="quarter" idx="12"/>
          </p:nvPr>
        </p:nvSpPr>
        <p:spPr/>
        <p:txBody>
          <a:bodyPr/>
          <a:lstStyle/>
          <a:p>
            <a:fld id="{2ABF2F74-FA48-2146-95CA-D552168A46DD}" type="slidenum">
              <a:rPr lang="en-US" smtClean="0"/>
              <a:t>‹#›</a:t>
            </a:fld>
            <a:endParaRPr lang="en-US" dirty="0"/>
          </a:p>
        </p:txBody>
      </p:sp>
    </p:spTree>
    <p:extLst>
      <p:ext uri="{BB962C8B-B14F-4D97-AF65-F5344CB8AC3E}">
        <p14:creationId xmlns:p14="http://schemas.microsoft.com/office/powerpoint/2010/main" val="26398485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0EDB4F-19B2-6043-93F4-143664AA6A0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FB46B04-E790-F14C-A206-3792687F128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E7BF48-20A8-944D-A0DF-DA911E5CFCF5}"/>
              </a:ext>
            </a:extLst>
          </p:cNvPr>
          <p:cNvSpPr>
            <a:spLocks noGrp="1"/>
          </p:cNvSpPr>
          <p:nvPr>
            <p:ph type="dt" sz="half" idx="10"/>
          </p:nvPr>
        </p:nvSpPr>
        <p:spPr/>
        <p:txBody>
          <a:bodyPr/>
          <a:lstStyle/>
          <a:p>
            <a:fld id="{43639FBC-9559-854A-9E42-D61F16AE6318}" type="datetimeFigureOut">
              <a:rPr lang="en-US" smtClean="0"/>
              <a:t>10/11/2022</a:t>
            </a:fld>
            <a:endParaRPr lang="en-US" dirty="0"/>
          </a:p>
        </p:txBody>
      </p:sp>
      <p:sp>
        <p:nvSpPr>
          <p:cNvPr id="5" name="Footer Placeholder 4">
            <a:extLst>
              <a:ext uri="{FF2B5EF4-FFF2-40B4-BE49-F238E27FC236}">
                <a16:creationId xmlns:a16="http://schemas.microsoft.com/office/drawing/2014/main" id="{BA16FDFC-5084-874D-A1B3-C9864C02EA0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3EC7995-AD39-6E4F-8AA9-6D2EA52ABDE7}"/>
              </a:ext>
            </a:extLst>
          </p:cNvPr>
          <p:cNvSpPr>
            <a:spLocks noGrp="1"/>
          </p:cNvSpPr>
          <p:nvPr>
            <p:ph type="sldNum" sz="quarter" idx="12"/>
          </p:nvPr>
        </p:nvSpPr>
        <p:spPr/>
        <p:txBody>
          <a:bodyPr/>
          <a:lstStyle/>
          <a:p>
            <a:fld id="{2ABF2F74-FA48-2146-95CA-D552168A46DD}" type="slidenum">
              <a:rPr lang="en-US" smtClean="0"/>
              <a:t>‹#›</a:t>
            </a:fld>
            <a:endParaRPr lang="en-US" dirty="0"/>
          </a:p>
        </p:txBody>
      </p:sp>
    </p:spTree>
    <p:extLst>
      <p:ext uri="{BB962C8B-B14F-4D97-AF65-F5344CB8AC3E}">
        <p14:creationId xmlns:p14="http://schemas.microsoft.com/office/powerpoint/2010/main" val="7421599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522740-D305-224F-BDF9-CB88657E549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5FEDD22-5BFA-3A42-8A82-2BCCAB25036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0D6936C-6B57-9941-BAB4-4E7CB65F544C}"/>
              </a:ext>
            </a:extLst>
          </p:cNvPr>
          <p:cNvSpPr>
            <a:spLocks noGrp="1"/>
          </p:cNvSpPr>
          <p:nvPr>
            <p:ph type="dt" sz="half" idx="10"/>
          </p:nvPr>
        </p:nvSpPr>
        <p:spPr/>
        <p:txBody>
          <a:bodyPr/>
          <a:lstStyle/>
          <a:p>
            <a:fld id="{43639FBC-9559-854A-9E42-D61F16AE6318}" type="datetimeFigureOut">
              <a:rPr lang="en-US" smtClean="0"/>
              <a:t>10/11/2022</a:t>
            </a:fld>
            <a:endParaRPr lang="en-US" dirty="0"/>
          </a:p>
        </p:txBody>
      </p:sp>
      <p:sp>
        <p:nvSpPr>
          <p:cNvPr id="5" name="Footer Placeholder 4">
            <a:extLst>
              <a:ext uri="{FF2B5EF4-FFF2-40B4-BE49-F238E27FC236}">
                <a16:creationId xmlns:a16="http://schemas.microsoft.com/office/drawing/2014/main" id="{653DE874-9296-DD45-934F-AF3AEF451F9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C12F468-F703-1549-BADC-B5222EB4E704}"/>
              </a:ext>
            </a:extLst>
          </p:cNvPr>
          <p:cNvSpPr>
            <a:spLocks noGrp="1"/>
          </p:cNvSpPr>
          <p:nvPr>
            <p:ph type="sldNum" sz="quarter" idx="12"/>
          </p:nvPr>
        </p:nvSpPr>
        <p:spPr/>
        <p:txBody>
          <a:bodyPr/>
          <a:lstStyle/>
          <a:p>
            <a:fld id="{2ABF2F74-FA48-2146-95CA-D552168A46DD}" type="slidenum">
              <a:rPr lang="en-US" smtClean="0"/>
              <a:t>‹#›</a:t>
            </a:fld>
            <a:endParaRPr lang="en-US" dirty="0"/>
          </a:p>
        </p:txBody>
      </p:sp>
    </p:spTree>
    <p:extLst>
      <p:ext uri="{BB962C8B-B14F-4D97-AF65-F5344CB8AC3E}">
        <p14:creationId xmlns:p14="http://schemas.microsoft.com/office/powerpoint/2010/main" val="28581454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B815C-88FA-F048-999C-FDCFB1D28B4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DE907B8-6CFC-8940-B1EF-C0665182E11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20A028D-6BB9-E04B-BE13-C494BD659F4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FF79FBF-8CFD-914C-8885-609F9524069A}"/>
              </a:ext>
            </a:extLst>
          </p:cNvPr>
          <p:cNvSpPr>
            <a:spLocks noGrp="1"/>
          </p:cNvSpPr>
          <p:nvPr>
            <p:ph type="dt" sz="half" idx="10"/>
          </p:nvPr>
        </p:nvSpPr>
        <p:spPr/>
        <p:txBody>
          <a:bodyPr/>
          <a:lstStyle/>
          <a:p>
            <a:fld id="{43639FBC-9559-854A-9E42-D61F16AE6318}" type="datetimeFigureOut">
              <a:rPr lang="en-US" smtClean="0"/>
              <a:t>10/11/2022</a:t>
            </a:fld>
            <a:endParaRPr lang="en-US" dirty="0"/>
          </a:p>
        </p:txBody>
      </p:sp>
      <p:sp>
        <p:nvSpPr>
          <p:cNvPr id="6" name="Footer Placeholder 5">
            <a:extLst>
              <a:ext uri="{FF2B5EF4-FFF2-40B4-BE49-F238E27FC236}">
                <a16:creationId xmlns:a16="http://schemas.microsoft.com/office/drawing/2014/main" id="{50D907FA-B68C-1D48-84E8-217FC937503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333C2A1-7E76-8C42-8AAD-70882B7BC69A}"/>
              </a:ext>
            </a:extLst>
          </p:cNvPr>
          <p:cNvSpPr>
            <a:spLocks noGrp="1"/>
          </p:cNvSpPr>
          <p:nvPr>
            <p:ph type="sldNum" sz="quarter" idx="12"/>
          </p:nvPr>
        </p:nvSpPr>
        <p:spPr/>
        <p:txBody>
          <a:bodyPr/>
          <a:lstStyle/>
          <a:p>
            <a:fld id="{2ABF2F74-FA48-2146-95CA-D552168A46DD}" type="slidenum">
              <a:rPr lang="en-US" smtClean="0"/>
              <a:t>‹#›</a:t>
            </a:fld>
            <a:endParaRPr lang="en-US" dirty="0"/>
          </a:p>
        </p:txBody>
      </p:sp>
    </p:spTree>
    <p:extLst>
      <p:ext uri="{BB962C8B-B14F-4D97-AF65-F5344CB8AC3E}">
        <p14:creationId xmlns:p14="http://schemas.microsoft.com/office/powerpoint/2010/main" val="2981803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84AB6-C198-EF4A-A4E1-41F69B0D8A8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A87F003-212F-FB42-B0D5-107F43DE791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A43A0F1-2067-3C4D-880B-249D9753C44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91DF901-A4B4-174E-BACD-3271C923DBE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75489CC-2905-4C41-B17E-9CA67ED241B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746E570-95C4-5B4E-9AD3-93079EBA428F}"/>
              </a:ext>
            </a:extLst>
          </p:cNvPr>
          <p:cNvSpPr>
            <a:spLocks noGrp="1"/>
          </p:cNvSpPr>
          <p:nvPr>
            <p:ph type="dt" sz="half" idx="10"/>
          </p:nvPr>
        </p:nvSpPr>
        <p:spPr/>
        <p:txBody>
          <a:bodyPr/>
          <a:lstStyle/>
          <a:p>
            <a:fld id="{43639FBC-9559-854A-9E42-D61F16AE6318}" type="datetimeFigureOut">
              <a:rPr lang="en-US" smtClean="0"/>
              <a:t>10/11/2022</a:t>
            </a:fld>
            <a:endParaRPr lang="en-US" dirty="0"/>
          </a:p>
        </p:txBody>
      </p:sp>
      <p:sp>
        <p:nvSpPr>
          <p:cNvPr id="8" name="Footer Placeholder 7">
            <a:extLst>
              <a:ext uri="{FF2B5EF4-FFF2-40B4-BE49-F238E27FC236}">
                <a16:creationId xmlns:a16="http://schemas.microsoft.com/office/drawing/2014/main" id="{320A2969-E120-A740-9C87-2C85E31F587D}"/>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77BDC608-40B2-D844-A900-EFAC9D0B13D8}"/>
              </a:ext>
            </a:extLst>
          </p:cNvPr>
          <p:cNvSpPr>
            <a:spLocks noGrp="1"/>
          </p:cNvSpPr>
          <p:nvPr>
            <p:ph type="sldNum" sz="quarter" idx="12"/>
          </p:nvPr>
        </p:nvSpPr>
        <p:spPr/>
        <p:txBody>
          <a:bodyPr/>
          <a:lstStyle/>
          <a:p>
            <a:fld id="{2ABF2F74-FA48-2146-95CA-D552168A46DD}" type="slidenum">
              <a:rPr lang="en-US" smtClean="0"/>
              <a:t>‹#›</a:t>
            </a:fld>
            <a:endParaRPr lang="en-US" dirty="0"/>
          </a:p>
        </p:txBody>
      </p:sp>
    </p:spTree>
    <p:extLst>
      <p:ext uri="{BB962C8B-B14F-4D97-AF65-F5344CB8AC3E}">
        <p14:creationId xmlns:p14="http://schemas.microsoft.com/office/powerpoint/2010/main" val="31039801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42CF78-E187-4072-B96B-F2F9F2C4B066}"/>
              </a:ext>
            </a:extLst>
          </p:cNvPr>
          <p:cNvSpPr>
            <a:spLocks noGrp="1"/>
          </p:cNvSpPr>
          <p:nvPr>
            <p:ph type="title"/>
          </p:nvPr>
        </p:nvSpPr>
        <p:spPr/>
        <p:txBody>
          <a:bodyPr/>
          <a:lstStyle>
            <a:lvl1pPr>
              <a:defRPr b="1">
                <a:solidFill>
                  <a:srgbClr val="0070C0"/>
                </a:solidFill>
                <a:latin typeface="+mn-lt"/>
              </a:defRPr>
            </a:lvl1pPr>
          </a:lstStyle>
          <a:p>
            <a:r>
              <a:rPr lang="en-US"/>
              <a:t>Click to edit Master title style</a:t>
            </a:r>
          </a:p>
        </p:txBody>
      </p:sp>
      <p:sp>
        <p:nvSpPr>
          <p:cNvPr id="3" name="Content Placeholder 2">
            <a:extLst>
              <a:ext uri="{FF2B5EF4-FFF2-40B4-BE49-F238E27FC236}">
                <a16:creationId xmlns:a16="http://schemas.microsoft.com/office/drawing/2014/main" id="{7C7A1F33-1BB5-4323-BB9B-72587D9BA0F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493BDC-0B4E-4F3D-B7D0-C5A93F281833}"/>
              </a:ext>
            </a:extLst>
          </p:cNvPr>
          <p:cNvSpPr>
            <a:spLocks noGrp="1"/>
          </p:cNvSpPr>
          <p:nvPr>
            <p:ph type="dt" sz="half" idx="10"/>
          </p:nvPr>
        </p:nvSpPr>
        <p:spPr/>
        <p:txBody>
          <a:bodyPr/>
          <a:lstStyle/>
          <a:p>
            <a:fld id="{3FF0C18A-4C29-4697-9CC7-DD271098DDF9}" type="datetimeFigureOut">
              <a:rPr lang="en-US" smtClean="0"/>
              <a:t>10/11/2022</a:t>
            </a:fld>
            <a:endParaRPr lang="en-US" dirty="0"/>
          </a:p>
        </p:txBody>
      </p:sp>
      <p:sp>
        <p:nvSpPr>
          <p:cNvPr id="5" name="Footer Placeholder 4">
            <a:extLst>
              <a:ext uri="{FF2B5EF4-FFF2-40B4-BE49-F238E27FC236}">
                <a16:creationId xmlns:a16="http://schemas.microsoft.com/office/drawing/2014/main" id="{9748A052-E8E7-45B2-A9F9-7B5ED1385B3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C443D06-3C0A-4B0E-A25D-BB5ED30289BA}"/>
              </a:ext>
            </a:extLst>
          </p:cNvPr>
          <p:cNvSpPr>
            <a:spLocks noGrp="1"/>
          </p:cNvSpPr>
          <p:nvPr>
            <p:ph type="sldNum" sz="quarter" idx="12"/>
          </p:nvPr>
        </p:nvSpPr>
        <p:spPr/>
        <p:txBody>
          <a:bodyPr/>
          <a:lstStyle/>
          <a:p>
            <a:fld id="{D0A229F5-FFF0-4246-8224-30069D4A7BA3}" type="slidenum">
              <a:rPr lang="en-US" smtClean="0"/>
              <a:t>‹#›</a:t>
            </a:fld>
            <a:endParaRPr lang="en-US" dirty="0"/>
          </a:p>
        </p:txBody>
      </p:sp>
    </p:spTree>
    <p:extLst>
      <p:ext uri="{BB962C8B-B14F-4D97-AF65-F5344CB8AC3E}">
        <p14:creationId xmlns:p14="http://schemas.microsoft.com/office/powerpoint/2010/main" val="6358152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97D646-7A2E-AE43-889D-B25DB6A76CB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E1B8513-C94E-0D44-AB02-DAF662066E19}"/>
              </a:ext>
            </a:extLst>
          </p:cNvPr>
          <p:cNvSpPr>
            <a:spLocks noGrp="1"/>
          </p:cNvSpPr>
          <p:nvPr>
            <p:ph type="dt" sz="half" idx="10"/>
          </p:nvPr>
        </p:nvSpPr>
        <p:spPr/>
        <p:txBody>
          <a:bodyPr/>
          <a:lstStyle/>
          <a:p>
            <a:fld id="{43639FBC-9559-854A-9E42-D61F16AE6318}" type="datetimeFigureOut">
              <a:rPr lang="en-US" smtClean="0"/>
              <a:t>10/11/2022</a:t>
            </a:fld>
            <a:endParaRPr lang="en-US" dirty="0"/>
          </a:p>
        </p:txBody>
      </p:sp>
      <p:sp>
        <p:nvSpPr>
          <p:cNvPr id="4" name="Footer Placeholder 3">
            <a:extLst>
              <a:ext uri="{FF2B5EF4-FFF2-40B4-BE49-F238E27FC236}">
                <a16:creationId xmlns:a16="http://schemas.microsoft.com/office/drawing/2014/main" id="{6C3766D3-EAEE-D545-9C77-00DFCC73DFCC}"/>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49D15C1E-5332-3143-9BFA-F31C0347CF47}"/>
              </a:ext>
            </a:extLst>
          </p:cNvPr>
          <p:cNvSpPr>
            <a:spLocks noGrp="1"/>
          </p:cNvSpPr>
          <p:nvPr>
            <p:ph type="sldNum" sz="quarter" idx="12"/>
          </p:nvPr>
        </p:nvSpPr>
        <p:spPr/>
        <p:txBody>
          <a:bodyPr/>
          <a:lstStyle/>
          <a:p>
            <a:fld id="{2ABF2F74-FA48-2146-95CA-D552168A46DD}" type="slidenum">
              <a:rPr lang="en-US" smtClean="0"/>
              <a:t>‹#›</a:t>
            </a:fld>
            <a:endParaRPr lang="en-US" dirty="0"/>
          </a:p>
        </p:txBody>
      </p:sp>
    </p:spTree>
    <p:extLst>
      <p:ext uri="{BB962C8B-B14F-4D97-AF65-F5344CB8AC3E}">
        <p14:creationId xmlns:p14="http://schemas.microsoft.com/office/powerpoint/2010/main" val="34580044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0EA5895-9353-DC4E-BCB3-BF273E9B03BB}"/>
              </a:ext>
            </a:extLst>
          </p:cNvPr>
          <p:cNvSpPr>
            <a:spLocks noGrp="1"/>
          </p:cNvSpPr>
          <p:nvPr>
            <p:ph type="dt" sz="half" idx="10"/>
          </p:nvPr>
        </p:nvSpPr>
        <p:spPr/>
        <p:txBody>
          <a:bodyPr/>
          <a:lstStyle/>
          <a:p>
            <a:fld id="{43639FBC-9559-854A-9E42-D61F16AE6318}" type="datetimeFigureOut">
              <a:rPr lang="en-US" smtClean="0"/>
              <a:t>10/11/2022</a:t>
            </a:fld>
            <a:endParaRPr lang="en-US" dirty="0"/>
          </a:p>
        </p:txBody>
      </p:sp>
      <p:sp>
        <p:nvSpPr>
          <p:cNvPr id="3" name="Footer Placeholder 2">
            <a:extLst>
              <a:ext uri="{FF2B5EF4-FFF2-40B4-BE49-F238E27FC236}">
                <a16:creationId xmlns:a16="http://schemas.microsoft.com/office/drawing/2014/main" id="{34F1C284-10EE-994A-9749-5795C443D480}"/>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99F9D975-783A-7C4A-9A32-ADA75D726141}"/>
              </a:ext>
            </a:extLst>
          </p:cNvPr>
          <p:cNvSpPr>
            <a:spLocks noGrp="1"/>
          </p:cNvSpPr>
          <p:nvPr>
            <p:ph type="sldNum" sz="quarter" idx="12"/>
          </p:nvPr>
        </p:nvSpPr>
        <p:spPr/>
        <p:txBody>
          <a:bodyPr/>
          <a:lstStyle/>
          <a:p>
            <a:fld id="{2ABF2F74-FA48-2146-95CA-D552168A46DD}" type="slidenum">
              <a:rPr lang="en-US" smtClean="0"/>
              <a:t>‹#›</a:t>
            </a:fld>
            <a:endParaRPr lang="en-US" dirty="0"/>
          </a:p>
        </p:txBody>
      </p:sp>
    </p:spTree>
    <p:extLst>
      <p:ext uri="{BB962C8B-B14F-4D97-AF65-F5344CB8AC3E}">
        <p14:creationId xmlns:p14="http://schemas.microsoft.com/office/powerpoint/2010/main" val="31544120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94B5B6-88A3-7045-A54C-610B5E5D517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3330677-BADF-A248-B257-C73676625A3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0E32D46-80ED-C04F-B938-30327BD9B9F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0818EE3-667F-F146-AE8B-65B3DF85FEBC}"/>
              </a:ext>
            </a:extLst>
          </p:cNvPr>
          <p:cNvSpPr>
            <a:spLocks noGrp="1"/>
          </p:cNvSpPr>
          <p:nvPr>
            <p:ph type="dt" sz="half" idx="10"/>
          </p:nvPr>
        </p:nvSpPr>
        <p:spPr/>
        <p:txBody>
          <a:bodyPr/>
          <a:lstStyle/>
          <a:p>
            <a:fld id="{43639FBC-9559-854A-9E42-D61F16AE6318}" type="datetimeFigureOut">
              <a:rPr lang="en-US" smtClean="0"/>
              <a:t>10/11/2022</a:t>
            </a:fld>
            <a:endParaRPr lang="en-US" dirty="0"/>
          </a:p>
        </p:txBody>
      </p:sp>
      <p:sp>
        <p:nvSpPr>
          <p:cNvPr id="6" name="Footer Placeholder 5">
            <a:extLst>
              <a:ext uri="{FF2B5EF4-FFF2-40B4-BE49-F238E27FC236}">
                <a16:creationId xmlns:a16="http://schemas.microsoft.com/office/drawing/2014/main" id="{862ED918-E58A-0748-B886-8D79509E2D2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CA8B9E5-1B49-7C47-89CF-660542B8AD0A}"/>
              </a:ext>
            </a:extLst>
          </p:cNvPr>
          <p:cNvSpPr>
            <a:spLocks noGrp="1"/>
          </p:cNvSpPr>
          <p:nvPr>
            <p:ph type="sldNum" sz="quarter" idx="12"/>
          </p:nvPr>
        </p:nvSpPr>
        <p:spPr/>
        <p:txBody>
          <a:bodyPr/>
          <a:lstStyle/>
          <a:p>
            <a:fld id="{2ABF2F74-FA48-2146-95CA-D552168A46DD}" type="slidenum">
              <a:rPr lang="en-US" smtClean="0"/>
              <a:t>‹#›</a:t>
            </a:fld>
            <a:endParaRPr lang="en-US" dirty="0"/>
          </a:p>
        </p:txBody>
      </p:sp>
    </p:spTree>
    <p:extLst>
      <p:ext uri="{BB962C8B-B14F-4D97-AF65-F5344CB8AC3E}">
        <p14:creationId xmlns:p14="http://schemas.microsoft.com/office/powerpoint/2010/main" val="39940615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45F376-6FCA-F744-80F3-D011143F993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8F99519-8FA5-B84F-8540-A84332EC243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0076C198-940D-E14E-A2D6-3E9459AC60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F3B0AA3-72A6-E646-8BF9-FFCF25C61EDA}"/>
              </a:ext>
            </a:extLst>
          </p:cNvPr>
          <p:cNvSpPr>
            <a:spLocks noGrp="1"/>
          </p:cNvSpPr>
          <p:nvPr>
            <p:ph type="dt" sz="half" idx="10"/>
          </p:nvPr>
        </p:nvSpPr>
        <p:spPr/>
        <p:txBody>
          <a:bodyPr/>
          <a:lstStyle/>
          <a:p>
            <a:fld id="{43639FBC-9559-854A-9E42-D61F16AE6318}" type="datetimeFigureOut">
              <a:rPr lang="en-US" smtClean="0"/>
              <a:t>10/11/2022</a:t>
            </a:fld>
            <a:endParaRPr lang="en-US" dirty="0"/>
          </a:p>
        </p:txBody>
      </p:sp>
      <p:sp>
        <p:nvSpPr>
          <p:cNvPr id="6" name="Footer Placeholder 5">
            <a:extLst>
              <a:ext uri="{FF2B5EF4-FFF2-40B4-BE49-F238E27FC236}">
                <a16:creationId xmlns:a16="http://schemas.microsoft.com/office/drawing/2014/main" id="{196A2037-4CB0-A845-829A-F39AF357A35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26721EE-A687-2E4B-927E-EE9C5F94978C}"/>
              </a:ext>
            </a:extLst>
          </p:cNvPr>
          <p:cNvSpPr>
            <a:spLocks noGrp="1"/>
          </p:cNvSpPr>
          <p:nvPr>
            <p:ph type="sldNum" sz="quarter" idx="12"/>
          </p:nvPr>
        </p:nvSpPr>
        <p:spPr/>
        <p:txBody>
          <a:bodyPr/>
          <a:lstStyle/>
          <a:p>
            <a:fld id="{2ABF2F74-FA48-2146-95CA-D552168A46DD}" type="slidenum">
              <a:rPr lang="en-US" smtClean="0"/>
              <a:t>‹#›</a:t>
            </a:fld>
            <a:endParaRPr lang="en-US" dirty="0"/>
          </a:p>
        </p:txBody>
      </p:sp>
    </p:spTree>
    <p:extLst>
      <p:ext uri="{BB962C8B-B14F-4D97-AF65-F5344CB8AC3E}">
        <p14:creationId xmlns:p14="http://schemas.microsoft.com/office/powerpoint/2010/main" val="17049772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B80D0-D4D2-1848-9AED-82610FEC3BA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95CD153-4B24-B04F-BCB1-B31774C5DFB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6F3605-4B39-8A41-AB6D-DCF76C6F9559}"/>
              </a:ext>
            </a:extLst>
          </p:cNvPr>
          <p:cNvSpPr>
            <a:spLocks noGrp="1"/>
          </p:cNvSpPr>
          <p:nvPr>
            <p:ph type="dt" sz="half" idx="10"/>
          </p:nvPr>
        </p:nvSpPr>
        <p:spPr/>
        <p:txBody>
          <a:bodyPr/>
          <a:lstStyle/>
          <a:p>
            <a:fld id="{43639FBC-9559-854A-9E42-D61F16AE6318}" type="datetimeFigureOut">
              <a:rPr lang="en-US" smtClean="0"/>
              <a:t>10/11/2022</a:t>
            </a:fld>
            <a:endParaRPr lang="en-US" dirty="0"/>
          </a:p>
        </p:txBody>
      </p:sp>
      <p:sp>
        <p:nvSpPr>
          <p:cNvPr id="5" name="Footer Placeholder 4">
            <a:extLst>
              <a:ext uri="{FF2B5EF4-FFF2-40B4-BE49-F238E27FC236}">
                <a16:creationId xmlns:a16="http://schemas.microsoft.com/office/drawing/2014/main" id="{64B25270-C932-C54E-A1F5-C8CD5DBE86B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6F7A8F0-1020-2644-8A7C-2F7316B5D419}"/>
              </a:ext>
            </a:extLst>
          </p:cNvPr>
          <p:cNvSpPr>
            <a:spLocks noGrp="1"/>
          </p:cNvSpPr>
          <p:nvPr>
            <p:ph type="sldNum" sz="quarter" idx="12"/>
          </p:nvPr>
        </p:nvSpPr>
        <p:spPr/>
        <p:txBody>
          <a:bodyPr/>
          <a:lstStyle/>
          <a:p>
            <a:fld id="{2ABF2F74-FA48-2146-95CA-D552168A46DD}" type="slidenum">
              <a:rPr lang="en-US" smtClean="0"/>
              <a:t>‹#›</a:t>
            </a:fld>
            <a:endParaRPr lang="en-US" dirty="0"/>
          </a:p>
        </p:txBody>
      </p:sp>
    </p:spTree>
    <p:extLst>
      <p:ext uri="{BB962C8B-B14F-4D97-AF65-F5344CB8AC3E}">
        <p14:creationId xmlns:p14="http://schemas.microsoft.com/office/powerpoint/2010/main" val="30624968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443FCB0-6E57-DC49-8713-438DCDB5B88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58D562E-71EB-9946-B3ED-0E0934CFE23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546D0E-1C75-EA47-8DD4-36F79B686F66}"/>
              </a:ext>
            </a:extLst>
          </p:cNvPr>
          <p:cNvSpPr>
            <a:spLocks noGrp="1"/>
          </p:cNvSpPr>
          <p:nvPr>
            <p:ph type="dt" sz="half" idx="10"/>
          </p:nvPr>
        </p:nvSpPr>
        <p:spPr/>
        <p:txBody>
          <a:bodyPr/>
          <a:lstStyle/>
          <a:p>
            <a:fld id="{43639FBC-9559-854A-9E42-D61F16AE6318}" type="datetimeFigureOut">
              <a:rPr lang="en-US" smtClean="0"/>
              <a:t>10/11/2022</a:t>
            </a:fld>
            <a:endParaRPr lang="en-US" dirty="0"/>
          </a:p>
        </p:txBody>
      </p:sp>
      <p:sp>
        <p:nvSpPr>
          <p:cNvPr id="5" name="Footer Placeholder 4">
            <a:extLst>
              <a:ext uri="{FF2B5EF4-FFF2-40B4-BE49-F238E27FC236}">
                <a16:creationId xmlns:a16="http://schemas.microsoft.com/office/drawing/2014/main" id="{132155C3-FEC7-054C-ADBC-80ED1CA5410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D0339FA-DEE9-A045-A858-E034D31D4F44}"/>
              </a:ext>
            </a:extLst>
          </p:cNvPr>
          <p:cNvSpPr>
            <a:spLocks noGrp="1"/>
          </p:cNvSpPr>
          <p:nvPr>
            <p:ph type="sldNum" sz="quarter" idx="12"/>
          </p:nvPr>
        </p:nvSpPr>
        <p:spPr/>
        <p:txBody>
          <a:bodyPr/>
          <a:lstStyle/>
          <a:p>
            <a:fld id="{2ABF2F74-FA48-2146-95CA-D552168A46DD}" type="slidenum">
              <a:rPr lang="en-US" smtClean="0"/>
              <a:t>‹#›</a:t>
            </a:fld>
            <a:endParaRPr lang="en-US" dirty="0"/>
          </a:p>
        </p:txBody>
      </p:sp>
    </p:spTree>
    <p:extLst>
      <p:ext uri="{BB962C8B-B14F-4D97-AF65-F5344CB8AC3E}">
        <p14:creationId xmlns:p14="http://schemas.microsoft.com/office/powerpoint/2010/main" val="150106899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lvl1pPr>
              <a:defRPr>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06296DA3-355D-4205-A8FE-CC73B70FC064}" type="datetimeFigureOut">
              <a:rPr lang="en-US" smtClean="0"/>
              <a:pPr/>
              <a:t>10/11/2022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3DB64BC-0584-4169-B40B-A384FD25F727}" type="slidenum">
              <a:rPr lang="en-US" smtClean="0"/>
              <a:pPr/>
              <a:t>‹#›</a:t>
            </a:fld>
            <a:endParaRPr lang="en-US" dirty="0"/>
          </a:p>
        </p:txBody>
      </p:sp>
    </p:spTree>
    <p:extLst>
      <p:ext uri="{BB962C8B-B14F-4D97-AF65-F5344CB8AC3E}">
        <p14:creationId xmlns:p14="http://schemas.microsoft.com/office/powerpoint/2010/main" val="379313274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82880"/>
            <a:ext cx="10972800" cy="914400"/>
          </a:xfrm>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609600" y="1554482"/>
            <a:ext cx="10972800" cy="4525963"/>
          </a:xfrm>
        </p:spPr>
        <p:txBody>
          <a:bodyPr/>
          <a:lstStyle>
            <a:lvl1pPr marL="342900" indent="-342900">
              <a:buClr>
                <a:schemeClr val="tx2"/>
              </a:buClr>
              <a:buFont typeface="Arial" pitchFamily="34" charset="0"/>
              <a:buChar char="•"/>
              <a:defRPr/>
            </a:lvl1pPr>
            <a:lvl2pPr marL="742950" indent="-285750">
              <a:buClr>
                <a:schemeClr val="tx2"/>
              </a:buClr>
              <a:buFont typeface="Arial" pitchFamily="34" charset="0"/>
              <a:buChar char="–"/>
              <a:defRPr/>
            </a:lvl2pPr>
            <a:lvl3pPr marL="1143000" indent="-223838">
              <a:buClr>
                <a:schemeClr val="tx2"/>
              </a:buClr>
              <a:buFont typeface="Wingdings" pitchFamily="2" charset="2"/>
              <a:buChar char="§"/>
              <a:defRPr/>
            </a:lvl3pPr>
            <a:lvl4pPr marL="1428750" indent="-228600">
              <a:buClr>
                <a:schemeClr val="tx2"/>
              </a:buClr>
              <a:buFont typeface="Wingdings" pitchFamily="2" charset="2"/>
              <a:buChar char="v"/>
              <a:defRPr/>
            </a:lvl4pPr>
            <a:lvl5pPr marL="1714500" indent="-228600">
              <a:buClr>
                <a:schemeClr val="tx2"/>
              </a:buClr>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06296DA3-355D-4205-A8FE-CC73B70FC064}" type="datetimeFigureOut">
              <a:rPr lang="en-US" smtClean="0"/>
              <a:pPr/>
              <a:t>10/11/2022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3DB64BC-0584-4169-B40B-A384FD25F727}" type="slidenum">
              <a:rPr lang="en-US" smtClean="0"/>
              <a:pPr/>
              <a:t>‹#›</a:t>
            </a:fld>
            <a:endParaRPr lang="en-US" dirty="0"/>
          </a:p>
        </p:txBody>
      </p:sp>
    </p:spTree>
    <p:extLst>
      <p:ext uri="{BB962C8B-B14F-4D97-AF65-F5344CB8AC3E}">
        <p14:creationId xmlns:p14="http://schemas.microsoft.com/office/powerpoint/2010/main" val="342907170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normAutofit/>
          </a:bodyPr>
          <a:lstStyle>
            <a:lvl1pPr algn="l">
              <a:defRPr sz="3600" b="0" cap="all">
                <a:solidFill>
                  <a:schemeClr val="tx1"/>
                </a:solidFill>
              </a:defRPr>
            </a:lvl1pPr>
          </a:lstStyle>
          <a:p>
            <a:r>
              <a:rPr lang="en-US" dirty="0"/>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06296DA3-355D-4205-A8FE-CC73B70FC064}" type="datetimeFigureOut">
              <a:rPr lang="en-US" smtClean="0"/>
              <a:pPr/>
              <a:t>10/11/2022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3DB64BC-0584-4169-B40B-A384FD25F727}" type="slidenum">
              <a:rPr lang="en-US" smtClean="0"/>
              <a:pPr/>
              <a:t>‹#›</a:t>
            </a:fld>
            <a:endParaRPr lang="en-US" dirty="0"/>
          </a:p>
        </p:txBody>
      </p:sp>
    </p:spTree>
    <p:extLst>
      <p:ext uri="{BB962C8B-B14F-4D97-AF65-F5344CB8AC3E}">
        <p14:creationId xmlns:p14="http://schemas.microsoft.com/office/powerpoint/2010/main" val="6635383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6296DA3-355D-4205-A8FE-CC73B70FC064}" type="datetimeFigureOut">
              <a:rPr lang="en-US" smtClean="0"/>
              <a:pPr/>
              <a:t>10/11/2022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3DB64BC-0584-4169-B40B-A384FD25F727}" type="slidenum">
              <a:rPr lang="en-US" smtClean="0"/>
              <a:pPr/>
              <a:t>‹#›</a:t>
            </a:fld>
            <a:endParaRPr lang="en-US" dirty="0"/>
          </a:p>
        </p:txBody>
      </p:sp>
    </p:spTree>
    <p:extLst>
      <p:ext uri="{BB962C8B-B14F-4D97-AF65-F5344CB8AC3E}">
        <p14:creationId xmlns:p14="http://schemas.microsoft.com/office/powerpoint/2010/main" val="3812992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1A2CE-CFE0-4691-9A08-6176521A3474}"/>
              </a:ext>
            </a:extLst>
          </p:cNvPr>
          <p:cNvSpPr>
            <a:spLocks noGrp="1"/>
          </p:cNvSpPr>
          <p:nvPr>
            <p:ph type="title"/>
          </p:nvPr>
        </p:nvSpPr>
        <p:spPr>
          <a:xfrm>
            <a:off x="831850" y="1709738"/>
            <a:ext cx="10515600" cy="2852737"/>
          </a:xfrm>
        </p:spPr>
        <p:txBody>
          <a:bodyPr anchor="b"/>
          <a:lstStyle>
            <a:lvl1pPr>
              <a:defRPr sz="6000" b="1">
                <a:solidFill>
                  <a:srgbClr val="0070C0"/>
                </a:solidFill>
                <a:latin typeface="+mn-lt"/>
              </a:defRPr>
            </a:lvl1pPr>
          </a:lstStyle>
          <a:p>
            <a:r>
              <a:rPr lang="en-US"/>
              <a:t>Click to edit Master title style</a:t>
            </a:r>
          </a:p>
        </p:txBody>
      </p:sp>
      <p:sp>
        <p:nvSpPr>
          <p:cNvPr id="3" name="Text Placeholder 2">
            <a:extLst>
              <a:ext uri="{FF2B5EF4-FFF2-40B4-BE49-F238E27FC236}">
                <a16:creationId xmlns:a16="http://schemas.microsoft.com/office/drawing/2014/main" id="{7BAAF126-6DEE-42AE-98E9-7E8D1090B95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7F0DB0F-F783-4A5E-8F59-ABA5D2086438}"/>
              </a:ext>
            </a:extLst>
          </p:cNvPr>
          <p:cNvSpPr>
            <a:spLocks noGrp="1"/>
          </p:cNvSpPr>
          <p:nvPr>
            <p:ph type="dt" sz="half" idx="10"/>
          </p:nvPr>
        </p:nvSpPr>
        <p:spPr/>
        <p:txBody>
          <a:bodyPr/>
          <a:lstStyle/>
          <a:p>
            <a:fld id="{3FF0C18A-4C29-4697-9CC7-DD271098DDF9}" type="datetimeFigureOut">
              <a:rPr lang="en-US" smtClean="0"/>
              <a:t>10/11/2022</a:t>
            </a:fld>
            <a:endParaRPr lang="en-US" dirty="0"/>
          </a:p>
        </p:txBody>
      </p:sp>
      <p:sp>
        <p:nvSpPr>
          <p:cNvPr id="5" name="Footer Placeholder 4">
            <a:extLst>
              <a:ext uri="{FF2B5EF4-FFF2-40B4-BE49-F238E27FC236}">
                <a16:creationId xmlns:a16="http://schemas.microsoft.com/office/drawing/2014/main" id="{FC15CD40-B752-4673-83A5-27C841AEC8F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3C49B86-4764-4E3F-AC9D-7261348D5136}"/>
              </a:ext>
            </a:extLst>
          </p:cNvPr>
          <p:cNvSpPr>
            <a:spLocks noGrp="1"/>
          </p:cNvSpPr>
          <p:nvPr>
            <p:ph type="sldNum" sz="quarter" idx="12"/>
          </p:nvPr>
        </p:nvSpPr>
        <p:spPr/>
        <p:txBody>
          <a:bodyPr/>
          <a:lstStyle/>
          <a:p>
            <a:fld id="{D0A229F5-FFF0-4246-8224-30069D4A7BA3}" type="slidenum">
              <a:rPr lang="en-US" smtClean="0"/>
              <a:t>‹#›</a:t>
            </a:fld>
            <a:endParaRPr lang="en-US" dirty="0"/>
          </a:p>
        </p:txBody>
      </p:sp>
    </p:spTree>
    <p:extLst>
      <p:ext uri="{BB962C8B-B14F-4D97-AF65-F5344CB8AC3E}">
        <p14:creationId xmlns:p14="http://schemas.microsoft.com/office/powerpoint/2010/main" val="336505764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6296DA3-355D-4205-A8FE-CC73B70FC064}" type="datetimeFigureOut">
              <a:rPr lang="en-US" smtClean="0"/>
              <a:pPr/>
              <a:t>10/11/2022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3DB64BC-0584-4169-B40B-A384FD25F727}" type="slidenum">
              <a:rPr lang="en-US" smtClean="0"/>
              <a:pPr/>
              <a:t>‹#›</a:t>
            </a:fld>
            <a:endParaRPr lang="en-US" dirty="0"/>
          </a:p>
        </p:txBody>
      </p:sp>
    </p:spTree>
    <p:extLst>
      <p:ext uri="{BB962C8B-B14F-4D97-AF65-F5344CB8AC3E}">
        <p14:creationId xmlns:p14="http://schemas.microsoft.com/office/powerpoint/2010/main" val="204847719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6296DA3-355D-4205-A8FE-CC73B70FC064}" type="datetimeFigureOut">
              <a:rPr lang="en-US" smtClean="0"/>
              <a:pPr/>
              <a:t>10/11/2022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3DB64BC-0584-4169-B40B-A384FD25F727}" type="slidenum">
              <a:rPr lang="en-US" smtClean="0"/>
              <a:pPr/>
              <a:t>‹#›</a:t>
            </a:fld>
            <a:endParaRPr lang="en-US" dirty="0"/>
          </a:p>
        </p:txBody>
      </p:sp>
    </p:spTree>
    <p:extLst>
      <p:ext uri="{BB962C8B-B14F-4D97-AF65-F5344CB8AC3E}">
        <p14:creationId xmlns:p14="http://schemas.microsoft.com/office/powerpoint/2010/main" val="334836337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296DA3-355D-4205-A8FE-CC73B70FC064}" type="datetimeFigureOut">
              <a:rPr lang="en-US" smtClean="0"/>
              <a:pPr/>
              <a:t>10/11/2022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3DB64BC-0584-4169-B40B-A384FD25F727}" type="slidenum">
              <a:rPr lang="en-US" smtClean="0"/>
              <a:pPr/>
              <a:t>‹#›</a:t>
            </a:fld>
            <a:endParaRPr lang="en-US" dirty="0"/>
          </a:p>
        </p:txBody>
      </p:sp>
    </p:spTree>
    <p:extLst>
      <p:ext uri="{BB962C8B-B14F-4D97-AF65-F5344CB8AC3E}">
        <p14:creationId xmlns:p14="http://schemas.microsoft.com/office/powerpoint/2010/main" val="5345110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182880"/>
            <a:ext cx="10972800" cy="914400"/>
          </a:xfrm>
        </p:spPr>
        <p:txBody>
          <a:bodyPr anchor="b">
            <a:normAutofit/>
          </a:bodyPr>
          <a:lstStyle>
            <a:lvl1pPr algn="ctr">
              <a:defRPr sz="3600" b="0"/>
            </a:lvl1pPr>
          </a:lstStyle>
          <a:p>
            <a:r>
              <a:rPr lang="en-US" dirty="0"/>
              <a:t>Click to edit Master title style</a:t>
            </a:r>
          </a:p>
        </p:txBody>
      </p:sp>
      <p:sp>
        <p:nvSpPr>
          <p:cNvPr id="3" name="Content Placeholder 2"/>
          <p:cNvSpPr>
            <a:spLocks noGrp="1"/>
          </p:cNvSpPr>
          <p:nvPr>
            <p:ph idx="1"/>
          </p:nvPr>
        </p:nvSpPr>
        <p:spPr>
          <a:xfrm>
            <a:off x="4766733" y="1447800"/>
            <a:ext cx="6815667" cy="46783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06296DA3-355D-4205-A8FE-CC73B70FC064}" type="datetimeFigureOut">
              <a:rPr lang="en-US" smtClean="0"/>
              <a:pPr/>
              <a:t>10/11/2022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3DB64BC-0584-4169-B40B-A384FD25F727}" type="slidenum">
              <a:rPr lang="en-US" smtClean="0"/>
              <a:pPr/>
              <a:t>‹#›</a:t>
            </a:fld>
            <a:endParaRPr lang="en-US" dirty="0"/>
          </a:p>
        </p:txBody>
      </p:sp>
    </p:spTree>
    <p:extLst>
      <p:ext uri="{BB962C8B-B14F-4D97-AF65-F5344CB8AC3E}">
        <p14:creationId xmlns:p14="http://schemas.microsoft.com/office/powerpoint/2010/main" val="5437035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1419225"/>
            <a:ext cx="7315200" cy="33083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6296DA3-355D-4205-A8FE-CC73B70FC064}" type="datetimeFigureOut">
              <a:rPr lang="en-US" smtClean="0"/>
              <a:pPr/>
              <a:t>10/11/2022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3DB64BC-0584-4169-B40B-A384FD25F727}" type="slidenum">
              <a:rPr lang="en-US" smtClean="0"/>
              <a:pPr/>
              <a:t>‹#›</a:t>
            </a:fld>
            <a:endParaRPr lang="en-US" dirty="0"/>
          </a:p>
        </p:txBody>
      </p:sp>
    </p:spTree>
    <p:extLst>
      <p:ext uri="{BB962C8B-B14F-4D97-AF65-F5344CB8AC3E}">
        <p14:creationId xmlns:p14="http://schemas.microsoft.com/office/powerpoint/2010/main" val="236460541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609600" y="1554480"/>
            <a:ext cx="10972800" cy="4255770"/>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06296DA3-355D-4205-A8FE-CC73B70FC064}" type="datetimeFigureOut">
              <a:rPr lang="en-US" smtClean="0"/>
              <a:pPr/>
              <a:t>10/11/2022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3DB64BC-0584-4169-B40B-A384FD25F727}" type="slidenum">
              <a:rPr lang="en-US" smtClean="0"/>
              <a:pPr/>
              <a:t>‹#›</a:t>
            </a:fld>
            <a:endParaRPr lang="en-US" dirty="0"/>
          </a:p>
        </p:txBody>
      </p:sp>
    </p:spTree>
    <p:extLst>
      <p:ext uri="{BB962C8B-B14F-4D97-AF65-F5344CB8AC3E}">
        <p14:creationId xmlns:p14="http://schemas.microsoft.com/office/powerpoint/2010/main" val="104976447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1323975"/>
            <a:ext cx="2743200" cy="4802188"/>
          </a:xfrm>
        </p:spPr>
        <p:txBody>
          <a:bodyPr vert="eaVert"/>
          <a:lstStyle>
            <a:lvl1pPr>
              <a:defRPr>
                <a:solidFill>
                  <a:schemeClr val="tx1"/>
                </a:solidFill>
              </a:defRPr>
            </a:lvl1pPr>
          </a:lstStyle>
          <a:p>
            <a:r>
              <a:rPr lang="en-US" dirty="0"/>
              <a:t>Click to edit Master title style</a:t>
            </a:r>
          </a:p>
        </p:txBody>
      </p:sp>
      <p:sp>
        <p:nvSpPr>
          <p:cNvPr id="3" name="Vertical Text Placeholder 2"/>
          <p:cNvSpPr>
            <a:spLocks noGrp="1"/>
          </p:cNvSpPr>
          <p:nvPr>
            <p:ph type="body" orient="vert" idx="1"/>
          </p:nvPr>
        </p:nvSpPr>
        <p:spPr>
          <a:xfrm>
            <a:off x="609600" y="1323975"/>
            <a:ext cx="8026400" cy="480218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06296DA3-355D-4205-A8FE-CC73B70FC064}" type="datetimeFigureOut">
              <a:rPr lang="en-US" smtClean="0"/>
              <a:pPr/>
              <a:t>10/11/2022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3DB64BC-0584-4169-B40B-A384FD25F727}" type="slidenum">
              <a:rPr lang="en-US" smtClean="0"/>
              <a:pPr/>
              <a:t>‹#›</a:t>
            </a:fld>
            <a:endParaRPr lang="en-US" dirty="0"/>
          </a:p>
        </p:txBody>
      </p:sp>
    </p:spTree>
    <p:extLst>
      <p:ext uri="{BB962C8B-B14F-4D97-AF65-F5344CB8AC3E}">
        <p14:creationId xmlns:p14="http://schemas.microsoft.com/office/powerpoint/2010/main" val="271837000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lvl1pPr>
              <a:defRPr>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06296DA3-355D-4205-A8FE-CC73B70FC064}" type="datetimeFigureOut">
              <a:rPr lang="en-US" smtClean="0"/>
              <a:pPr/>
              <a:t>10/11/2022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3DB64BC-0584-4169-B40B-A384FD25F727}" type="slidenum">
              <a:rPr lang="en-US" smtClean="0"/>
              <a:pPr/>
              <a:t>‹#›</a:t>
            </a:fld>
            <a:endParaRPr lang="en-US" dirty="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82880"/>
            <a:ext cx="10972800" cy="914400"/>
          </a:xfrm>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609600" y="1554482"/>
            <a:ext cx="10972800" cy="4525963"/>
          </a:xfrm>
        </p:spPr>
        <p:txBody>
          <a:bodyPr/>
          <a:lstStyle>
            <a:lvl1pPr marL="342900" indent="-342900">
              <a:buClr>
                <a:schemeClr val="tx2"/>
              </a:buClr>
              <a:buFont typeface="Arial" pitchFamily="34" charset="0"/>
              <a:buChar char="•"/>
              <a:defRPr/>
            </a:lvl1pPr>
            <a:lvl2pPr marL="742950" indent="-285750">
              <a:buClr>
                <a:schemeClr val="tx2"/>
              </a:buClr>
              <a:buFont typeface="Arial" pitchFamily="34" charset="0"/>
              <a:buChar char="–"/>
              <a:defRPr/>
            </a:lvl2pPr>
            <a:lvl3pPr marL="1143000" indent="-223838">
              <a:buClr>
                <a:schemeClr val="tx2"/>
              </a:buClr>
              <a:buFont typeface="Wingdings" pitchFamily="2" charset="2"/>
              <a:buChar char="§"/>
              <a:defRPr/>
            </a:lvl3pPr>
            <a:lvl4pPr marL="1428750" indent="-228600">
              <a:buClr>
                <a:schemeClr val="tx2"/>
              </a:buClr>
              <a:buFont typeface="Wingdings" pitchFamily="2" charset="2"/>
              <a:buChar char="v"/>
              <a:defRPr/>
            </a:lvl4pPr>
            <a:lvl5pPr marL="1714500" indent="-228600">
              <a:buClr>
                <a:schemeClr val="tx2"/>
              </a:buClr>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06296DA3-355D-4205-A8FE-CC73B70FC064}" type="datetimeFigureOut">
              <a:rPr lang="en-US" smtClean="0"/>
              <a:pPr/>
              <a:t>10/11/2022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3DB64BC-0584-4169-B40B-A384FD25F727}" type="slidenum">
              <a:rPr lang="en-US" smtClean="0"/>
              <a:pPr/>
              <a:t>‹#›</a:t>
            </a:fld>
            <a:endParaRPr lang="en-US" dirty="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normAutofit/>
          </a:bodyPr>
          <a:lstStyle>
            <a:lvl1pPr algn="l">
              <a:defRPr sz="3600" b="0" cap="all">
                <a:solidFill>
                  <a:schemeClr val="tx1"/>
                </a:solidFill>
              </a:defRPr>
            </a:lvl1pPr>
          </a:lstStyle>
          <a:p>
            <a:r>
              <a:rPr lang="en-US" dirty="0"/>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06296DA3-355D-4205-A8FE-CC73B70FC064}" type="datetimeFigureOut">
              <a:rPr lang="en-US" smtClean="0"/>
              <a:pPr/>
              <a:t>10/11/2022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3DB64BC-0584-4169-B40B-A384FD25F727}"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7D7C4D-B996-4F7D-AA7B-3E5FE8D262D2}"/>
              </a:ext>
            </a:extLst>
          </p:cNvPr>
          <p:cNvSpPr>
            <a:spLocks noGrp="1"/>
          </p:cNvSpPr>
          <p:nvPr>
            <p:ph type="title"/>
          </p:nvPr>
        </p:nvSpPr>
        <p:spPr/>
        <p:txBody>
          <a:bodyPr/>
          <a:lstStyle>
            <a:lvl1pPr>
              <a:defRPr b="1">
                <a:solidFill>
                  <a:srgbClr val="0070C0"/>
                </a:solidFill>
                <a:latin typeface="+mn-lt"/>
              </a:defRPr>
            </a:lvl1pPr>
          </a:lstStyle>
          <a:p>
            <a:r>
              <a:rPr lang="en-US"/>
              <a:t>Click to edit Master title style</a:t>
            </a:r>
          </a:p>
        </p:txBody>
      </p:sp>
      <p:sp>
        <p:nvSpPr>
          <p:cNvPr id="3" name="Content Placeholder 2">
            <a:extLst>
              <a:ext uri="{FF2B5EF4-FFF2-40B4-BE49-F238E27FC236}">
                <a16:creationId xmlns:a16="http://schemas.microsoft.com/office/drawing/2014/main" id="{5DDB5B71-A73A-4164-91BF-33181A48E8A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B13A2E8-AA06-4B7A-8C64-79B27F0EA72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EBB0408-F254-4A8C-9507-1BD77863FB53}"/>
              </a:ext>
            </a:extLst>
          </p:cNvPr>
          <p:cNvSpPr>
            <a:spLocks noGrp="1"/>
          </p:cNvSpPr>
          <p:nvPr>
            <p:ph type="dt" sz="half" idx="10"/>
          </p:nvPr>
        </p:nvSpPr>
        <p:spPr/>
        <p:txBody>
          <a:bodyPr/>
          <a:lstStyle/>
          <a:p>
            <a:fld id="{3FF0C18A-4C29-4697-9CC7-DD271098DDF9}" type="datetimeFigureOut">
              <a:rPr lang="en-US" smtClean="0"/>
              <a:t>10/11/2022</a:t>
            </a:fld>
            <a:endParaRPr lang="en-US" dirty="0"/>
          </a:p>
        </p:txBody>
      </p:sp>
      <p:sp>
        <p:nvSpPr>
          <p:cNvPr id="6" name="Footer Placeholder 5">
            <a:extLst>
              <a:ext uri="{FF2B5EF4-FFF2-40B4-BE49-F238E27FC236}">
                <a16:creationId xmlns:a16="http://schemas.microsoft.com/office/drawing/2014/main" id="{2C8CE05F-C857-4826-BCC8-4DF245C0107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4650FB1-3F0C-4A04-A040-C7F18EA289C1}"/>
              </a:ext>
            </a:extLst>
          </p:cNvPr>
          <p:cNvSpPr>
            <a:spLocks noGrp="1"/>
          </p:cNvSpPr>
          <p:nvPr>
            <p:ph type="sldNum" sz="quarter" idx="12"/>
          </p:nvPr>
        </p:nvSpPr>
        <p:spPr/>
        <p:txBody>
          <a:bodyPr/>
          <a:lstStyle/>
          <a:p>
            <a:fld id="{D0A229F5-FFF0-4246-8224-30069D4A7BA3}" type="slidenum">
              <a:rPr lang="en-US" smtClean="0"/>
              <a:t>‹#›</a:t>
            </a:fld>
            <a:endParaRPr lang="en-US" dirty="0"/>
          </a:p>
        </p:txBody>
      </p:sp>
    </p:spTree>
    <p:extLst>
      <p:ext uri="{BB962C8B-B14F-4D97-AF65-F5344CB8AC3E}">
        <p14:creationId xmlns:p14="http://schemas.microsoft.com/office/powerpoint/2010/main" val="104287967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6296DA3-355D-4205-A8FE-CC73B70FC064}" type="datetimeFigureOut">
              <a:rPr lang="en-US" smtClean="0"/>
              <a:pPr/>
              <a:t>10/11/2022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3DB64BC-0584-4169-B40B-A384FD25F727}" type="slidenum">
              <a:rPr lang="en-US" smtClean="0"/>
              <a:pPr/>
              <a:t>‹#›</a:t>
            </a:fld>
            <a:endParaRPr lang="en-US" dirty="0"/>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6296DA3-355D-4205-A8FE-CC73B70FC064}" type="datetimeFigureOut">
              <a:rPr lang="en-US" smtClean="0"/>
              <a:pPr/>
              <a:t>10/11/2022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3DB64BC-0584-4169-B40B-A384FD25F727}" type="slidenum">
              <a:rPr lang="en-US" smtClean="0"/>
              <a:pPr/>
              <a:t>‹#›</a:t>
            </a:fld>
            <a:endParaRPr lang="en-US" dirty="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6296DA3-355D-4205-A8FE-CC73B70FC064}" type="datetimeFigureOut">
              <a:rPr lang="en-US" smtClean="0"/>
              <a:pPr/>
              <a:t>10/11/2022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3DB64BC-0584-4169-B40B-A384FD25F727}" type="slidenum">
              <a:rPr lang="en-US" smtClean="0"/>
              <a:pPr/>
              <a:t>‹#›</a:t>
            </a:fld>
            <a:endParaRPr lang="en-US" dirty="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296DA3-355D-4205-A8FE-CC73B70FC064}" type="datetimeFigureOut">
              <a:rPr lang="en-US" smtClean="0"/>
              <a:pPr/>
              <a:t>10/11/2022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3DB64BC-0584-4169-B40B-A384FD25F727}" type="slidenum">
              <a:rPr lang="en-US" smtClean="0"/>
              <a:pPr/>
              <a:t>‹#›</a:t>
            </a:fld>
            <a:endParaRPr lang="en-US" dirty="0"/>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182880"/>
            <a:ext cx="10972800" cy="914400"/>
          </a:xfrm>
        </p:spPr>
        <p:txBody>
          <a:bodyPr anchor="b">
            <a:normAutofit/>
          </a:bodyPr>
          <a:lstStyle>
            <a:lvl1pPr algn="ctr">
              <a:defRPr sz="3600" b="0"/>
            </a:lvl1pPr>
          </a:lstStyle>
          <a:p>
            <a:r>
              <a:rPr lang="en-US" dirty="0"/>
              <a:t>Click to edit Master title style</a:t>
            </a:r>
          </a:p>
        </p:txBody>
      </p:sp>
      <p:sp>
        <p:nvSpPr>
          <p:cNvPr id="3" name="Content Placeholder 2"/>
          <p:cNvSpPr>
            <a:spLocks noGrp="1"/>
          </p:cNvSpPr>
          <p:nvPr>
            <p:ph idx="1"/>
          </p:nvPr>
        </p:nvSpPr>
        <p:spPr>
          <a:xfrm>
            <a:off x="4766733" y="1447800"/>
            <a:ext cx="6815667" cy="46783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06296DA3-355D-4205-A8FE-CC73B70FC064}" type="datetimeFigureOut">
              <a:rPr lang="en-US" smtClean="0"/>
              <a:pPr/>
              <a:t>10/11/2022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3DB64BC-0584-4169-B40B-A384FD25F727}" type="slidenum">
              <a:rPr lang="en-US" smtClean="0"/>
              <a:pPr/>
              <a:t>‹#›</a:t>
            </a:fld>
            <a:endParaRPr lang="en-US" dirty="0"/>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1419225"/>
            <a:ext cx="7315200" cy="33083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6296DA3-355D-4205-A8FE-CC73B70FC064}" type="datetimeFigureOut">
              <a:rPr lang="en-US" smtClean="0"/>
              <a:pPr/>
              <a:t>10/11/2022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3DB64BC-0584-4169-B40B-A384FD25F727}" type="slidenum">
              <a:rPr lang="en-US" smtClean="0"/>
              <a:pPr/>
              <a:t>‹#›</a:t>
            </a:fld>
            <a:endParaRPr lang="en-US" dirty="0"/>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609600" y="1554480"/>
            <a:ext cx="10972800" cy="4255770"/>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06296DA3-355D-4205-A8FE-CC73B70FC064}" type="datetimeFigureOut">
              <a:rPr lang="en-US" smtClean="0"/>
              <a:pPr/>
              <a:t>10/11/2022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3DB64BC-0584-4169-B40B-A384FD25F727}" type="slidenum">
              <a:rPr lang="en-US" smtClean="0"/>
              <a:pPr/>
              <a:t>‹#›</a:t>
            </a:fld>
            <a:endParaRPr lang="en-US" dirty="0"/>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1323975"/>
            <a:ext cx="2743200" cy="4802188"/>
          </a:xfrm>
        </p:spPr>
        <p:txBody>
          <a:bodyPr vert="eaVert"/>
          <a:lstStyle>
            <a:lvl1pPr>
              <a:defRPr>
                <a:solidFill>
                  <a:schemeClr val="tx1"/>
                </a:solidFill>
              </a:defRPr>
            </a:lvl1pPr>
          </a:lstStyle>
          <a:p>
            <a:r>
              <a:rPr lang="en-US" dirty="0"/>
              <a:t>Click to edit Master title style</a:t>
            </a:r>
          </a:p>
        </p:txBody>
      </p:sp>
      <p:sp>
        <p:nvSpPr>
          <p:cNvPr id="3" name="Vertical Text Placeholder 2"/>
          <p:cNvSpPr>
            <a:spLocks noGrp="1"/>
          </p:cNvSpPr>
          <p:nvPr>
            <p:ph type="body" orient="vert" idx="1"/>
          </p:nvPr>
        </p:nvSpPr>
        <p:spPr>
          <a:xfrm>
            <a:off x="609600" y="1323975"/>
            <a:ext cx="8026400" cy="480218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06296DA3-355D-4205-A8FE-CC73B70FC064}" type="datetimeFigureOut">
              <a:rPr lang="en-US" smtClean="0"/>
              <a:pPr/>
              <a:t>10/11/2022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3DB64BC-0584-4169-B40B-A384FD25F727}" type="slidenum">
              <a:rPr lang="en-US" smtClean="0"/>
              <a:pPr/>
              <a:t>‹#›</a:t>
            </a:fld>
            <a:endParaRPr lang="en-US" dirty="0"/>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_NCHS">
    <p:bg>
      <p:bgPr>
        <a:solidFill>
          <a:schemeClr val="bg2"/>
        </a:solidFill>
        <a:effectLst/>
      </p:bgPr>
    </p:bg>
    <p:spTree>
      <p:nvGrpSpPr>
        <p:cNvPr id="1" name=""/>
        <p:cNvGrpSpPr/>
        <p:nvPr/>
      </p:nvGrpSpPr>
      <p:grpSpPr>
        <a:xfrm>
          <a:off x="0" y="0"/>
          <a:ext cx="0" cy="0"/>
          <a:chOff x="0" y="0"/>
          <a:chExt cx="0" cy="0"/>
        </a:xfrm>
      </p:grpSpPr>
      <p:pic>
        <p:nvPicPr>
          <p:cNvPr id="3" name="Picture 2" descr="Logos of the U.S. Department of Health and Human Services and the Centers for Disease control and Prevention" title="logo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
            <a:ext cx="12192000" cy="1185297"/>
          </a:xfrm>
          <a:prstGeom prst="rect">
            <a:avLst/>
          </a:prstGeom>
        </p:spPr>
      </p:pic>
      <p:sp>
        <p:nvSpPr>
          <p:cNvPr id="7" name="Title 1"/>
          <p:cNvSpPr>
            <a:spLocks noGrp="1"/>
          </p:cNvSpPr>
          <p:nvPr>
            <p:ph type="title"/>
          </p:nvPr>
        </p:nvSpPr>
        <p:spPr>
          <a:xfrm>
            <a:off x="609600" y="1386071"/>
            <a:ext cx="10972800" cy="1155779"/>
          </a:xfrm>
          <a:prstGeom prst="rect">
            <a:avLst/>
          </a:prstGeom>
        </p:spPr>
        <p:txBody>
          <a:bodyPr/>
          <a:lstStyle>
            <a:lvl1pPr algn="l">
              <a:lnSpc>
                <a:spcPts val="4000"/>
              </a:lnSpc>
              <a:defRPr sz="3733" b="1" baseline="0">
                <a:solidFill>
                  <a:srgbClr val="006858"/>
                </a:solidFill>
                <a:effectLst/>
                <a:latin typeface="Calibri" pitchFamily="34" charset="0"/>
              </a:defRPr>
            </a:lvl1pPr>
          </a:lstStyle>
          <a:p>
            <a:endParaRPr lang="en-US" dirty="0"/>
          </a:p>
        </p:txBody>
      </p:sp>
      <p:sp>
        <p:nvSpPr>
          <p:cNvPr id="8" name="Subtitle 2"/>
          <p:cNvSpPr>
            <a:spLocks noGrp="1"/>
          </p:cNvSpPr>
          <p:nvPr>
            <p:ph type="subTitle" idx="1"/>
          </p:nvPr>
        </p:nvSpPr>
        <p:spPr>
          <a:xfrm>
            <a:off x="609600" y="2859349"/>
            <a:ext cx="8534400" cy="457200"/>
          </a:xfrm>
          <a:prstGeom prst="rect">
            <a:avLst/>
          </a:prstGeom>
        </p:spPr>
        <p:txBody>
          <a:bodyPr/>
          <a:lstStyle>
            <a:lvl1pPr marL="0" indent="0" algn="l">
              <a:buNone/>
              <a:defRPr sz="2667" b="1" baseline="0">
                <a:solidFill>
                  <a:srgbClr val="006858"/>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dirty="0"/>
          </a:p>
        </p:txBody>
      </p:sp>
      <p:sp>
        <p:nvSpPr>
          <p:cNvPr id="10" name="Text Placeholder 8"/>
          <p:cNvSpPr>
            <a:spLocks noGrp="1"/>
          </p:cNvSpPr>
          <p:nvPr>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006858"/>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Box 5"/>
          <p:cNvSpPr txBox="1"/>
          <p:nvPr userDrawn="1"/>
        </p:nvSpPr>
        <p:spPr>
          <a:xfrm>
            <a:off x="609600" y="120204"/>
            <a:ext cx="9204101" cy="461665"/>
          </a:xfrm>
          <a:prstGeom prst="rect">
            <a:avLst/>
          </a:prstGeom>
          <a:noFill/>
        </p:spPr>
        <p:txBody>
          <a:bodyPr wrap="square" rtlCol="0">
            <a:spAutoFit/>
          </a:bodyPr>
          <a:lstStyle/>
          <a:p>
            <a:r>
              <a:rPr lang="en-US" sz="2400" b="1" dirty="0">
                <a:solidFill>
                  <a:schemeClr val="tx2">
                    <a:lumMod val="95000"/>
                  </a:schemeClr>
                </a:solidFill>
                <a:latin typeface="Calibri" panose="020F0502020204030204" pitchFamily="34" charset="0"/>
              </a:rPr>
              <a:t>National Center for Health Statistics</a:t>
            </a:r>
          </a:p>
        </p:txBody>
      </p:sp>
    </p:spTree>
    <p:extLst>
      <p:ext uri="{BB962C8B-B14F-4D97-AF65-F5344CB8AC3E}">
        <p14:creationId xmlns:p14="http://schemas.microsoft.com/office/powerpoint/2010/main" val="4276757300"/>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0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006858"/>
                </a:solidFill>
                <a:effectLst/>
                <a:latin typeface="Calibri" pitchFamily="34" charset="0"/>
              </a:defRPr>
            </a:lvl1pPr>
          </a:lstStyle>
          <a:p>
            <a:r>
              <a:rPr lang="en-US" dirty="0"/>
              <a:t>Bottom band: NCHS</a:t>
            </a:r>
          </a:p>
        </p:txBody>
      </p:sp>
      <p:sp>
        <p:nvSpPr>
          <p:cNvPr id="6" name="Text Placeholder 7"/>
          <p:cNvSpPr>
            <a:spLocks noGrp="1"/>
          </p:cNvSpPr>
          <p:nvPr>
            <p:ph type="body" sz="quarter" idx="10"/>
          </p:nvPr>
        </p:nvSpPr>
        <p:spPr>
          <a:xfrm>
            <a:off x="609600" y="1545167"/>
            <a:ext cx="10972800" cy="4455584"/>
          </a:xfrm>
        </p:spPr>
        <p:txBody>
          <a:bodyPr/>
          <a:lstStyle>
            <a:lvl1pPr marL="457189" indent="-457189">
              <a:buClr>
                <a:srgbClr val="006A71"/>
              </a:buClr>
              <a:buFont typeface="Wingdings" panose="05000000000000000000" pitchFamily="2" charset="2"/>
              <a:buChar char="§"/>
              <a:defRPr sz="2667">
                <a:solidFill>
                  <a:schemeClr val="accent4">
                    <a:lumMod val="75000"/>
                  </a:schemeClr>
                </a:solidFill>
              </a:defRPr>
            </a:lvl1pPr>
            <a:lvl2pPr>
              <a:buClr>
                <a:srgbClr val="008BB0"/>
              </a:buClr>
              <a:defRPr sz="2667">
                <a:solidFill>
                  <a:schemeClr val="accent4">
                    <a:lumMod val="75000"/>
                  </a:schemeClr>
                </a:solidFill>
              </a:defRPr>
            </a:lvl2pPr>
            <a:lvl3pPr>
              <a:buClr>
                <a:srgbClr val="695E4A"/>
              </a:buClr>
              <a:defRPr sz="2667">
                <a:solidFill>
                  <a:schemeClr val="accent4">
                    <a:lumMod val="75000"/>
                  </a:schemeClr>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37261"/>
            <a:ext cx="12192000" cy="120739"/>
          </a:xfrm>
          <a:prstGeom prst="rect">
            <a:avLst/>
          </a:prstGeom>
        </p:spPr>
      </p:pic>
    </p:spTree>
    <p:extLst>
      <p:ext uri="{BB962C8B-B14F-4D97-AF65-F5344CB8AC3E}">
        <p14:creationId xmlns:p14="http://schemas.microsoft.com/office/powerpoint/2010/main" val="3310904099"/>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6C430-5A49-4194-8BF3-9B95ACBCFB78}"/>
              </a:ext>
            </a:extLst>
          </p:cNvPr>
          <p:cNvSpPr>
            <a:spLocks noGrp="1"/>
          </p:cNvSpPr>
          <p:nvPr>
            <p:ph type="title"/>
          </p:nvPr>
        </p:nvSpPr>
        <p:spPr>
          <a:xfrm>
            <a:off x="839788" y="365125"/>
            <a:ext cx="10515600" cy="1325563"/>
          </a:xfrm>
        </p:spPr>
        <p:txBody>
          <a:bodyPr/>
          <a:lstStyle>
            <a:lvl1pPr>
              <a:defRPr b="1">
                <a:solidFill>
                  <a:srgbClr val="0070C0"/>
                </a:solidFill>
                <a:latin typeface="+mn-lt"/>
              </a:defRPr>
            </a:lvl1pPr>
          </a:lstStyle>
          <a:p>
            <a:r>
              <a:rPr lang="en-US"/>
              <a:t>Click to edit Master title style</a:t>
            </a:r>
          </a:p>
        </p:txBody>
      </p:sp>
      <p:sp>
        <p:nvSpPr>
          <p:cNvPr id="3" name="Text Placeholder 2">
            <a:extLst>
              <a:ext uri="{FF2B5EF4-FFF2-40B4-BE49-F238E27FC236}">
                <a16:creationId xmlns:a16="http://schemas.microsoft.com/office/drawing/2014/main" id="{4A24FB05-64D0-44FB-8A7E-ADFB7545DAC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E2E3441-EF81-4CE6-A566-3D3B50C68CD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DB50AEB-3BED-427A-B784-89874A50AF3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A3038BC-4761-4B9B-A840-8C6A6E089B2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906E6C6-1D80-438D-B816-EDC03F79BDDC}"/>
              </a:ext>
            </a:extLst>
          </p:cNvPr>
          <p:cNvSpPr>
            <a:spLocks noGrp="1"/>
          </p:cNvSpPr>
          <p:nvPr>
            <p:ph type="dt" sz="half" idx="10"/>
          </p:nvPr>
        </p:nvSpPr>
        <p:spPr/>
        <p:txBody>
          <a:bodyPr/>
          <a:lstStyle/>
          <a:p>
            <a:fld id="{3FF0C18A-4C29-4697-9CC7-DD271098DDF9}" type="datetimeFigureOut">
              <a:rPr lang="en-US" smtClean="0"/>
              <a:t>10/11/2022</a:t>
            </a:fld>
            <a:endParaRPr lang="en-US" dirty="0"/>
          </a:p>
        </p:txBody>
      </p:sp>
      <p:sp>
        <p:nvSpPr>
          <p:cNvPr id="8" name="Footer Placeholder 7">
            <a:extLst>
              <a:ext uri="{FF2B5EF4-FFF2-40B4-BE49-F238E27FC236}">
                <a16:creationId xmlns:a16="http://schemas.microsoft.com/office/drawing/2014/main" id="{568EA96C-4FDB-4E8D-89C2-6C2AC25D624C}"/>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4D91F0FE-2363-47F8-9215-7C14AAD89D42}"/>
              </a:ext>
            </a:extLst>
          </p:cNvPr>
          <p:cNvSpPr>
            <a:spLocks noGrp="1"/>
          </p:cNvSpPr>
          <p:nvPr>
            <p:ph type="sldNum" sz="quarter" idx="12"/>
          </p:nvPr>
        </p:nvSpPr>
        <p:spPr/>
        <p:txBody>
          <a:bodyPr/>
          <a:lstStyle/>
          <a:p>
            <a:fld id="{D0A229F5-FFF0-4246-8224-30069D4A7BA3}" type="slidenum">
              <a:rPr lang="en-US" smtClean="0"/>
              <a:t>‹#›</a:t>
            </a:fld>
            <a:endParaRPr lang="en-US" dirty="0"/>
          </a:p>
        </p:txBody>
      </p:sp>
    </p:spTree>
    <p:extLst>
      <p:ext uri="{BB962C8B-B14F-4D97-AF65-F5344CB8AC3E}">
        <p14:creationId xmlns:p14="http://schemas.microsoft.com/office/powerpoint/2010/main" val="333679997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6858"/>
                </a:solidFill>
                <a:effectLst/>
                <a:latin typeface="Calibri" pitchFamily="34" charset="0"/>
              </a:defRPr>
            </a:lvl1pPr>
          </a:lstStyle>
          <a:p>
            <a:endParaRPr lang="en-US" dirty="0"/>
          </a:p>
        </p:txBody>
      </p:sp>
      <p:sp>
        <p:nvSpPr>
          <p:cNvPr id="3" name="Content Placeholder 2"/>
          <p:cNvSpPr>
            <a:spLocks noGrp="1"/>
          </p:cNvSpPr>
          <p:nvPr>
            <p:ph idx="1"/>
          </p:nvPr>
        </p:nvSpPr>
        <p:spPr>
          <a:xfrm>
            <a:off x="609601"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sp>
        <p:nvSpPr>
          <p:cNvPr id="13" name="Content Placeholder 2"/>
          <p:cNvSpPr>
            <a:spLocks noGrp="1"/>
          </p:cNvSpPr>
          <p:nvPr userDrawn="1">
            <p:ph idx="10"/>
          </p:nvPr>
        </p:nvSpPr>
        <p:spPr>
          <a:xfrm>
            <a:off x="6409509"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37261"/>
            <a:ext cx="12192000" cy="120739"/>
          </a:xfrm>
          <a:prstGeom prst="rect">
            <a:avLst/>
          </a:prstGeom>
        </p:spPr>
      </p:pic>
    </p:spTree>
    <p:extLst>
      <p:ext uri="{BB962C8B-B14F-4D97-AF65-F5344CB8AC3E}">
        <p14:creationId xmlns:p14="http://schemas.microsoft.com/office/powerpoint/2010/main" val="3188912912"/>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00685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2" y="4467097"/>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r>
              <a:rPr lang="en-US" dirty="0"/>
              <a:t>Click to edit Master title style</a:t>
            </a:r>
          </a:p>
        </p:txBody>
      </p:sp>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4040115010"/>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9324E32-07CC-4F25-B881-53A6E0A49453}"/>
              </a:ext>
            </a:extLst>
          </p:cNvPr>
          <p:cNvSpPr>
            <a:spLocks noGrp="1"/>
          </p:cNvSpPr>
          <p:nvPr>
            <p:ph type="dt" sz="half" idx="10"/>
          </p:nvPr>
        </p:nvSpPr>
        <p:spPr/>
        <p:txBody>
          <a:bodyPr/>
          <a:lstStyle/>
          <a:p>
            <a:fld id="{64212737-0911-4DB0-AB7F-7A9626FC00FC}" type="datetimeFigureOut">
              <a:rPr lang="en-US" smtClean="0"/>
              <a:t>10/11/2022</a:t>
            </a:fld>
            <a:endParaRPr lang="en-US" dirty="0"/>
          </a:p>
        </p:txBody>
      </p:sp>
      <p:sp>
        <p:nvSpPr>
          <p:cNvPr id="3" name="Footer Placeholder 2">
            <a:extLst>
              <a:ext uri="{FF2B5EF4-FFF2-40B4-BE49-F238E27FC236}">
                <a16:creationId xmlns:a16="http://schemas.microsoft.com/office/drawing/2014/main" id="{EE7B16FE-8120-41EB-9058-593A9A78EC98}"/>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48A9871E-E415-4A00-8F83-9380E7FBA459}"/>
              </a:ext>
            </a:extLst>
          </p:cNvPr>
          <p:cNvSpPr>
            <a:spLocks noGrp="1"/>
          </p:cNvSpPr>
          <p:nvPr>
            <p:ph type="sldNum" sz="quarter" idx="12"/>
          </p:nvPr>
        </p:nvSpPr>
        <p:spPr/>
        <p:txBody>
          <a:bodyPr/>
          <a:lstStyle/>
          <a:p>
            <a:fld id="{2E219C0F-C270-4191-8073-BFB30417233C}" type="slidenum">
              <a:rPr lang="en-US" smtClean="0"/>
              <a:t>‹#›</a:t>
            </a:fld>
            <a:endParaRPr lang="en-US" dirty="0"/>
          </a:p>
        </p:txBody>
      </p:sp>
    </p:spTree>
    <p:extLst>
      <p:ext uri="{BB962C8B-B14F-4D97-AF65-F5344CB8AC3E}">
        <p14:creationId xmlns:p14="http://schemas.microsoft.com/office/powerpoint/2010/main" val="133355017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9" name="Rectangle 38"/>
          <p:cNvSpPr/>
          <p:nvPr userDrawn="1"/>
        </p:nvSpPr>
        <p:spPr>
          <a:xfrm>
            <a:off x="-10179" y="3417821"/>
            <a:ext cx="12232912" cy="3169920"/>
          </a:xfrm>
          <a:prstGeom prst="rect">
            <a:avLst/>
          </a:prstGeom>
          <a:gradFill flip="none" rotWithShape="1">
            <a:gsLst>
              <a:gs pos="0">
                <a:srgbClr val="00AC4E"/>
              </a:gs>
              <a:gs pos="100000">
                <a:srgbClr val="00ADFF">
                  <a:alpha val="40000"/>
                </a:srgbClr>
              </a:gs>
            </a:gsLst>
            <a:lin ang="0" scaled="1"/>
            <a:tileRect/>
          </a:gra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2400" dirty="0"/>
          </a:p>
        </p:txBody>
      </p:sp>
      <p:sp>
        <p:nvSpPr>
          <p:cNvPr id="14" name="Text Placeholder 18"/>
          <p:cNvSpPr>
            <a:spLocks noGrp="1"/>
          </p:cNvSpPr>
          <p:nvPr>
            <p:ph type="body" sz="quarter" idx="12" hasCustomPrompt="1"/>
          </p:nvPr>
        </p:nvSpPr>
        <p:spPr>
          <a:xfrm>
            <a:off x="3606800" y="3502489"/>
            <a:ext cx="8615933" cy="1688087"/>
          </a:xfrm>
          <a:prstGeom prst="rect">
            <a:avLst/>
          </a:prstGeom>
          <a:noFill/>
        </p:spPr>
        <p:txBody>
          <a:bodyPr wrap="square" lIns="365760" tIns="274320" rIns="274320" bIns="274320" anchor="t" anchorCtr="0">
            <a:noAutofit/>
          </a:bodyPr>
          <a:lstStyle>
            <a:lvl1pPr marL="0" marR="0" indent="0" algn="l" defTabSz="1219170" rtl="0" eaLnBrk="1" fontAlgn="auto" latinLnBrk="0" hangingPunct="1">
              <a:lnSpc>
                <a:spcPct val="80000"/>
              </a:lnSpc>
              <a:spcBef>
                <a:spcPts val="0"/>
              </a:spcBef>
              <a:spcAft>
                <a:spcPts val="0"/>
              </a:spcAft>
              <a:buClr>
                <a:schemeClr val="tx2"/>
              </a:buClr>
              <a:buSzPct val="95000"/>
              <a:buFontTx/>
              <a:buNone/>
              <a:tabLst/>
              <a:defRPr sz="4800" b="1" baseline="0">
                <a:solidFill>
                  <a:srgbClr val="FFFFFE"/>
                </a:solidFill>
              </a:defRPr>
            </a:lvl1pPr>
          </a:lstStyle>
          <a:p>
            <a:pPr lvl="0"/>
            <a:r>
              <a:rPr lang="en-US" dirty="0"/>
              <a:t>Presentation Title</a:t>
            </a:r>
          </a:p>
          <a:p>
            <a:pPr lvl="0"/>
            <a:endParaRPr lang="en-US" dirty="0"/>
          </a:p>
          <a:p>
            <a:pPr lvl="0"/>
            <a:endParaRPr lang="en-US" dirty="0"/>
          </a:p>
        </p:txBody>
      </p:sp>
      <p:sp>
        <p:nvSpPr>
          <p:cNvPr id="25" name="Subtitle 2"/>
          <p:cNvSpPr>
            <a:spLocks noGrp="1"/>
          </p:cNvSpPr>
          <p:nvPr>
            <p:ph type="subTitle" idx="11" hasCustomPrompt="1"/>
          </p:nvPr>
        </p:nvSpPr>
        <p:spPr>
          <a:xfrm>
            <a:off x="3606800" y="5190576"/>
            <a:ext cx="8534397" cy="991441"/>
          </a:xfrm>
          <a:prstGeom prst="rect">
            <a:avLst/>
          </a:prstGeom>
          <a:noFill/>
        </p:spPr>
        <p:txBody>
          <a:bodyPr lIns="365760" tIns="0" rIns="0" bIns="0" anchor="ctr" anchorCtr="0">
            <a:noAutofit/>
          </a:bodyPr>
          <a:lstStyle>
            <a:lvl1pPr marL="0" indent="0" algn="l">
              <a:lnSpc>
                <a:spcPct val="90000"/>
              </a:lnSpc>
              <a:spcBef>
                <a:spcPts val="400"/>
              </a:spcBef>
              <a:buNone/>
              <a:defRPr sz="3200">
                <a:solidFill>
                  <a:srgbClr val="FFFFFE"/>
                </a:solidFill>
                <a:latin typeface="Ubuntu"/>
                <a:cs typeface="Ubuntu"/>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Subtitle</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0589" y="4105110"/>
            <a:ext cx="3002260" cy="1781340"/>
          </a:xfrm>
          <a:prstGeom prst="rect">
            <a:avLst/>
          </a:prstGeom>
        </p:spPr>
      </p:pic>
      <p:pic>
        <p:nvPicPr>
          <p:cNvPr id="37" name="Picture 36" descr="Bottom Gradient Bar.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179" y="6675478"/>
            <a:ext cx="12216384" cy="203605"/>
          </a:xfrm>
          <a:prstGeom prst="rect">
            <a:avLst/>
          </a:prstGeom>
        </p:spPr>
      </p:pic>
    </p:spTree>
    <p:extLst>
      <p:ext uri="{BB962C8B-B14F-4D97-AF65-F5344CB8AC3E}">
        <p14:creationId xmlns:p14="http://schemas.microsoft.com/office/powerpoint/2010/main" val="2479865021"/>
      </p:ext>
    </p:extLst>
  </p:cSld>
  <p:clrMapOvr>
    <a:masterClrMapping/>
  </p:clrMapOvr>
  <p:extLst>
    <p:ext uri="{DCECCB84-F9BA-43D5-87BE-67443E8EF086}">
      <p15:sldGuideLst xmlns:p15="http://schemas.microsoft.com/office/powerpoint/2012/main"/>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3" name="Picture 2" descr="LPHI PPT Template Cover Hexagons.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
            <a:ext cx="12198348" cy="6871736"/>
          </a:xfrm>
          <a:prstGeom prst="rect">
            <a:avLst/>
          </a:prstGeom>
        </p:spPr>
      </p:pic>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6357" y="1162565"/>
            <a:ext cx="2857500" cy="1693227"/>
          </a:xfrm>
          <a:prstGeom prst="rect">
            <a:avLst/>
          </a:prstGeom>
        </p:spPr>
      </p:pic>
      <p:sp>
        <p:nvSpPr>
          <p:cNvPr id="14" name="Text Placeholder 18"/>
          <p:cNvSpPr>
            <a:spLocks noGrp="1"/>
          </p:cNvSpPr>
          <p:nvPr>
            <p:ph type="body" sz="quarter" idx="12" hasCustomPrompt="1"/>
          </p:nvPr>
        </p:nvSpPr>
        <p:spPr>
          <a:xfrm>
            <a:off x="758474" y="3502490"/>
            <a:ext cx="8615933" cy="1340445"/>
          </a:xfrm>
          <a:prstGeom prst="rect">
            <a:avLst/>
          </a:prstGeom>
          <a:noFill/>
        </p:spPr>
        <p:txBody>
          <a:bodyPr wrap="square" lIns="0" tIns="0" rIns="274320" bIns="274320" anchor="t" anchorCtr="0">
            <a:noAutofit/>
          </a:bodyPr>
          <a:lstStyle>
            <a:lvl1pPr marL="0" marR="0" indent="0" algn="l" defTabSz="1219170" rtl="0" eaLnBrk="1" fontAlgn="auto" latinLnBrk="0" hangingPunct="1">
              <a:lnSpc>
                <a:spcPct val="80000"/>
              </a:lnSpc>
              <a:spcBef>
                <a:spcPts val="0"/>
              </a:spcBef>
              <a:spcAft>
                <a:spcPts val="0"/>
              </a:spcAft>
              <a:buClr>
                <a:schemeClr val="tx2"/>
              </a:buClr>
              <a:buSzPct val="95000"/>
              <a:buFontTx/>
              <a:buNone/>
              <a:tabLst/>
              <a:defRPr sz="4800" b="1" baseline="0">
                <a:solidFill>
                  <a:srgbClr val="00AC4E"/>
                </a:solidFill>
              </a:defRPr>
            </a:lvl1pPr>
          </a:lstStyle>
          <a:p>
            <a:pPr lvl="0"/>
            <a:r>
              <a:rPr lang="en-US" dirty="0"/>
              <a:t>Presentation Title</a:t>
            </a:r>
          </a:p>
          <a:p>
            <a:pPr lvl="0"/>
            <a:endParaRPr lang="en-US" dirty="0"/>
          </a:p>
          <a:p>
            <a:pPr lvl="0"/>
            <a:endParaRPr lang="en-US" dirty="0"/>
          </a:p>
        </p:txBody>
      </p:sp>
      <p:sp>
        <p:nvSpPr>
          <p:cNvPr id="25" name="Subtitle 2"/>
          <p:cNvSpPr>
            <a:spLocks noGrp="1"/>
          </p:cNvSpPr>
          <p:nvPr>
            <p:ph type="subTitle" idx="11" hasCustomPrompt="1"/>
          </p:nvPr>
        </p:nvSpPr>
        <p:spPr>
          <a:xfrm>
            <a:off x="758474" y="4842936"/>
            <a:ext cx="8615933" cy="991441"/>
          </a:xfrm>
          <a:prstGeom prst="rect">
            <a:avLst/>
          </a:prstGeom>
          <a:noFill/>
        </p:spPr>
        <p:txBody>
          <a:bodyPr lIns="0" tIns="0" rIns="0" bIns="0" anchor="t" anchorCtr="0">
            <a:noAutofit/>
          </a:bodyPr>
          <a:lstStyle>
            <a:lvl1pPr marL="0" indent="0" algn="l">
              <a:lnSpc>
                <a:spcPct val="90000"/>
              </a:lnSpc>
              <a:spcBef>
                <a:spcPts val="400"/>
              </a:spcBef>
              <a:buNone/>
              <a:defRPr sz="3200">
                <a:solidFill>
                  <a:srgbClr val="00ADFF"/>
                </a:solidFill>
                <a:latin typeface="Ubuntu"/>
                <a:cs typeface="Ubuntu"/>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Subtitle</a:t>
            </a:r>
          </a:p>
        </p:txBody>
      </p:sp>
      <p:pic>
        <p:nvPicPr>
          <p:cNvPr id="10" name="Picture 9" descr="Top-Hexagon-Vitality-Green.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58473" y="-8467"/>
            <a:ext cx="604856" cy="281133"/>
          </a:xfrm>
          <a:prstGeom prst="rect">
            <a:avLst/>
          </a:prstGeom>
        </p:spPr>
      </p:pic>
    </p:spTree>
    <p:extLst>
      <p:ext uri="{BB962C8B-B14F-4D97-AF65-F5344CB8AC3E}">
        <p14:creationId xmlns:p14="http://schemas.microsoft.com/office/powerpoint/2010/main" val="2575097042"/>
      </p:ext>
    </p:extLst>
  </p:cSld>
  <p:clrMapOvr>
    <a:masterClrMapping/>
  </p:clrMapOvr>
  <p:extLst>
    <p:ext uri="{DCECCB84-F9BA-43D5-87BE-67443E8EF086}">
      <p15:sldGuideLst xmlns:p15="http://schemas.microsoft.com/office/powerpoint/2012/main"/>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pic>
        <p:nvPicPr>
          <p:cNvPr id="2" name="Picture 1" descr="LPHI PPT Template Cover Hexagons Larg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095" y="-1"/>
            <a:ext cx="12198348" cy="6871736"/>
          </a:xfrm>
          <a:prstGeom prst="rect">
            <a:avLst/>
          </a:prstGeom>
        </p:spPr>
      </p:pic>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6357" y="1162565"/>
            <a:ext cx="2857500" cy="1693227"/>
          </a:xfrm>
          <a:prstGeom prst="rect">
            <a:avLst/>
          </a:prstGeom>
        </p:spPr>
      </p:pic>
      <p:sp>
        <p:nvSpPr>
          <p:cNvPr id="14" name="Text Placeholder 18"/>
          <p:cNvSpPr>
            <a:spLocks noGrp="1"/>
          </p:cNvSpPr>
          <p:nvPr>
            <p:ph type="body" sz="quarter" idx="12" hasCustomPrompt="1"/>
          </p:nvPr>
        </p:nvSpPr>
        <p:spPr>
          <a:xfrm>
            <a:off x="758474" y="3502490"/>
            <a:ext cx="8615933" cy="1340445"/>
          </a:xfrm>
          <a:prstGeom prst="rect">
            <a:avLst/>
          </a:prstGeom>
          <a:noFill/>
        </p:spPr>
        <p:txBody>
          <a:bodyPr wrap="square" lIns="0" tIns="0" rIns="274320" bIns="274320" anchor="t" anchorCtr="0">
            <a:noAutofit/>
          </a:bodyPr>
          <a:lstStyle>
            <a:lvl1pPr marL="0" marR="0" indent="0" algn="l" defTabSz="1219170" rtl="0" eaLnBrk="1" fontAlgn="auto" latinLnBrk="0" hangingPunct="1">
              <a:lnSpc>
                <a:spcPct val="80000"/>
              </a:lnSpc>
              <a:spcBef>
                <a:spcPts val="0"/>
              </a:spcBef>
              <a:spcAft>
                <a:spcPts val="0"/>
              </a:spcAft>
              <a:buClr>
                <a:schemeClr val="tx2"/>
              </a:buClr>
              <a:buSzPct val="95000"/>
              <a:buFontTx/>
              <a:buNone/>
              <a:tabLst/>
              <a:defRPr sz="4800" b="1" baseline="0">
                <a:solidFill>
                  <a:srgbClr val="00AC4E"/>
                </a:solidFill>
              </a:defRPr>
            </a:lvl1pPr>
          </a:lstStyle>
          <a:p>
            <a:pPr lvl="0"/>
            <a:r>
              <a:rPr lang="en-US" dirty="0"/>
              <a:t>Presentation Title</a:t>
            </a:r>
          </a:p>
          <a:p>
            <a:pPr lvl="0"/>
            <a:endParaRPr lang="en-US" dirty="0"/>
          </a:p>
          <a:p>
            <a:pPr lvl="0"/>
            <a:endParaRPr lang="en-US" dirty="0"/>
          </a:p>
        </p:txBody>
      </p:sp>
      <p:sp>
        <p:nvSpPr>
          <p:cNvPr id="25" name="Subtitle 2"/>
          <p:cNvSpPr>
            <a:spLocks noGrp="1"/>
          </p:cNvSpPr>
          <p:nvPr>
            <p:ph type="subTitle" idx="11" hasCustomPrompt="1"/>
          </p:nvPr>
        </p:nvSpPr>
        <p:spPr>
          <a:xfrm>
            <a:off x="758474" y="4842936"/>
            <a:ext cx="8615933" cy="991441"/>
          </a:xfrm>
          <a:prstGeom prst="rect">
            <a:avLst/>
          </a:prstGeom>
          <a:noFill/>
        </p:spPr>
        <p:txBody>
          <a:bodyPr lIns="0" tIns="0" rIns="0" bIns="0" anchor="t" anchorCtr="0">
            <a:noAutofit/>
          </a:bodyPr>
          <a:lstStyle>
            <a:lvl1pPr marL="0" indent="0" algn="l">
              <a:lnSpc>
                <a:spcPct val="90000"/>
              </a:lnSpc>
              <a:spcBef>
                <a:spcPts val="400"/>
              </a:spcBef>
              <a:buNone/>
              <a:defRPr sz="3200">
                <a:solidFill>
                  <a:srgbClr val="00ADFF"/>
                </a:solidFill>
                <a:latin typeface="Ubuntu"/>
                <a:cs typeface="Ubuntu"/>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Subtitle</a:t>
            </a:r>
          </a:p>
        </p:txBody>
      </p:sp>
      <p:pic>
        <p:nvPicPr>
          <p:cNvPr id="10" name="Picture 9" descr="Top-Hexagon-Vitality-Green.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58473" y="-8467"/>
            <a:ext cx="604856" cy="281133"/>
          </a:xfrm>
          <a:prstGeom prst="rect">
            <a:avLst/>
          </a:prstGeom>
        </p:spPr>
      </p:pic>
    </p:spTree>
    <p:extLst>
      <p:ext uri="{BB962C8B-B14F-4D97-AF65-F5344CB8AC3E}">
        <p14:creationId xmlns:p14="http://schemas.microsoft.com/office/powerpoint/2010/main" val="3756587704"/>
      </p:ext>
    </p:extLst>
  </p:cSld>
  <p:clrMapOvr>
    <a:masterClrMapping/>
  </p:clrMapOvr>
  <p:extLst>
    <p:ext uri="{DCECCB84-F9BA-43D5-87BE-67443E8EF086}">
      <p15:sldGuideLst xmlns:p15="http://schemas.microsoft.com/office/powerpoint/2012/main"/>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General template">
    <p:spTree>
      <p:nvGrpSpPr>
        <p:cNvPr id="1" name=""/>
        <p:cNvGrpSpPr/>
        <p:nvPr/>
      </p:nvGrpSpPr>
      <p:grpSpPr>
        <a:xfrm>
          <a:off x="0" y="0"/>
          <a:ext cx="0" cy="0"/>
          <a:chOff x="0" y="0"/>
          <a:chExt cx="0" cy="0"/>
        </a:xfrm>
      </p:grpSpPr>
      <p:sp>
        <p:nvSpPr>
          <p:cNvPr id="4" name="Content Placeholder 3"/>
          <p:cNvSpPr>
            <a:spLocks noGrp="1"/>
          </p:cNvSpPr>
          <p:nvPr>
            <p:ph sz="quarter" idx="10" hasCustomPrompt="1"/>
          </p:nvPr>
        </p:nvSpPr>
        <p:spPr>
          <a:xfrm>
            <a:off x="664634" y="1657887"/>
            <a:ext cx="10612967" cy="4421187"/>
          </a:xfrm>
          <a:prstGeom prst="rect">
            <a:avLst/>
          </a:prstGeom>
        </p:spPr>
        <p:txBody>
          <a:bodyPr/>
          <a:lstStyle>
            <a:lvl1pPr marL="385224" indent="-385224">
              <a:buSzPct val="90000"/>
              <a:buFont typeface="Wingdings 2" panose="05020102010507070707" pitchFamily="18" charset="2"/>
              <a:buChar char=""/>
              <a:defRPr>
                <a:solidFill>
                  <a:schemeClr val="accent6"/>
                </a:solidFill>
              </a:defRPr>
            </a:lvl1pPr>
            <a:lvl2pPr marL="761981" indent="-376757">
              <a:buClr>
                <a:schemeClr val="tx2"/>
              </a:buClr>
              <a:defRPr>
                <a:solidFill>
                  <a:schemeClr val="accent6"/>
                </a:solidFill>
              </a:defRPr>
            </a:lvl2pPr>
            <a:lvl3pPr marL="1142971" indent="-380990">
              <a:buClr>
                <a:schemeClr val="accent3"/>
              </a:buClr>
              <a:buFont typeface="Wingdings 2" panose="05020102010507070707" pitchFamily="18" charset="2"/>
              <a:buChar char=""/>
              <a:defRPr>
                <a:solidFill>
                  <a:schemeClr val="accent6"/>
                </a:solidFill>
              </a:defRPr>
            </a:lvl3pPr>
            <a:lvl4pPr marL="1523962" indent="-376757">
              <a:buClr>
                <a:schemeClr val="accent6"/>
              </a:buClr>
              <a:defRPr>
                <a:solidFill>
                  <a:schemeClr val="accent6"/>
                </a:solidFill>
              </a:defRPr>
            </a:lvl4pPr>
          </a:lstStyle>
          <a:p>
            <a:pPr lvl="0"/>
            <a:r>
              <a:rPr lang="en-US" dirty="0"/>
              <a:t>Content</a:t>
            </a:r>
          </a:p>
          <a:p>
            <a:pPr lvl="1"/>
            <a:r>
              <a:rPr lang="en-US" dirty="0"/>
              <a:t>Content</a:t>
            </a:r>
          </a:p>
          <a:p>
            <a:pPr lvl="2"/>
            <a:r>
              <a:rPr lang="en-US" dirty="0"/>
              <a:t>Content</a:t>
            </a:r>
          </a:p>
          <a:p>
            <a:pPr lvl="3"/>
            <a:r>
              <a:rPr lang="en-US" dirty="0"/>
              <a:t>Content</a:t>
            </a:r>
          </a:p>
        </p:txBody>
      </p:sp>
      <p:pic>
        <p:nvPicPr>
          <p:cNvPr id="10" name="Picture 9" descr="Top-Hexagon-Vitality-Green.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8473" y="-8467"/>
            <a:ext cx="604856" cy="281133"/>
          </a:xfrm>
          <a:prstGeom prst="rect">
            <a:avLst/>
          </a:prstGeom>
        </p:spPr>
      </p:pic>
      <p:pic>
        <p:nvPicPr>
          <p:cNvPr id="12" name="Picture 11" descr="Bottom Gradient Bar.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179" y="6675478"/>
            <a:ext cx="12216384" cy="203605"/>
          </a:xfrm>
          <a:prstGeom prst="rect">
            <a:avLst/>
          </a:prstGeom>
        </p:spPr>
      </p:pic>
      <p:sp>
        <p:nvSpPr>
          <p:cNvPr id="23" name="Slide Number Placeholder 7"/>
          <p:cNvSpPr>
            <a:spLocks noGrp="1"/>
          </p:cNvSpPr>
          <p:nvPr>
            <p:ph type="sldNum" sz="quarter" idx="4"/>
          </p:nvPr>
        </p:nvSpPr>
        <p:spPr>
          <a:xfrm>
            <a:off x="11500556" y="6661367"/>
            <a:ext cx="721737" cy="203605"/>
          </a:xfrm>
          <a:prstGeom prst="rect">
            <a:avLst/>
          </a:prstGeom>
        </p:spPr>
        <p:txBody>
          <a:bodyPr vert="horz" lIns="91440" tIns="45720" rIns="91440" bIns="45720" rtlCol="0" anchor="ctr"/>
          <a:lstStyle>
            <a:lvl1pPr algn="r">
              <a:defRPr sz="1200">
                <a:solidFill>
                  <a:srgbClr val="FFFFFE"/>
                </a:solidFill>
                <a:latin typeface="Ubuntu"/>
                <a:cs typeface="Ubuntu"/>
              </a:defRPr>
            </a:lvl1pPr>
          </a:lstStyle>
          <a:p>
            <a:fld id="{9B6C6909-76DB-DD44-B40F-DC1AA2F0D687}" type="slidenum">
              <a:rPr lang="en-US" smtClean="0"/>
              <a:pPr/>
              <a:t>‹#›</a:t>
            </a:fld>
            <a:endParaRPr lang="en-US" dirty="0"/>
          </a:p>
        </p:txBody>
      </p:sp>
      <p:sp>
        <p:nvSpPr>
          <p:cNvPr id="20" name="Title 4"/>
          <p:cNvSpPr>
            <a:spLocks noGrp="1"/>
          </p:cNvSpPr>
          <p:nvPr>
            <p:ph type="title"/>
          </p:nvPr>
        </p:nvSpPr>
        <p:spPr>
          <a:xfrm>
            <a:off x="643467" y="495300"/>
            <a:ext cx="10634133" cy="1143000"/>
          </a:xfrm>
          <a:prstGeom prst="rect">
            <a:avLst/>
          </a:prstGeom>
        </p:spPr>
        <p:txBody>
          <a:bodyPr vert="horz"/>
          <a:lstStyle>
            <a:lvl1pPr>
              <a:lnSpc>
                <a:spcPct val="90000"/>
              </a:lnSpc>
              <a:defRPr b="1">
                <a:solidFill>
                  <a:srgbClr val="00AC4E"/>
                </a:solidFill>
              </a:defRPr>
            </a:lvl1pPr>
          </a:lstStyle>
          <a:p>
            <a:r>
              <a:rPr lang="en-US"/>
              <a:t>Click to edit Master title style</a:t>
            </a:r>
            <a:endParaRPr lang="en-US" dirty="0"/>
          </a:p>
        </p:txBody>
      </p:sp>
    </p:spTree>
    <p:extLst>
      <p:ext uri="{BB962C8B-B14F-4D97-AF65-F5344CB8AC3E}">
        <p14:creationId xmlns:p14="http://schemas.microsoft.com/office/powerpoint/2010/main" val="1475579261"/>
      </p:ext>
    </p:extLst>
  </p:cSld>
  <p:clrMapOvr>
    <a:masterClrMapping/>
  </p:clrMapOvr>
  <p:extLst>
    <p:ext uri="{DCECCB84-F9BA-43D5-87BE-67443E8EF086}">
      <p15:sldGuideLst xmlns:p15="http://schemas.microsoft.com/office/powerpoint/2012/main">
        <p15:guide id="1" pos="2880">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Title + Subtitle">
    <p:spTree>
      <p:nvGrpSpPr>
        <p:cNvPr id="1" name=""/>
        <p:cNvGrpSpPr/>
        <p:nvPr/>
      </p:nvGrpSpPr>
      <p:grpSpPr>
        <a:xfrm>
          <a:off x="0" y="0"/>
          <a:ext cx="0" cy="0"/>
          <a:chOff x="0" y="0"/>
          <a:chExt cx="0" cy="0"/>
        </a:xfrm>
      </p:grpSpPr>
      <p:pic>
        <p:nvPicPr>
          <p:cNvPr id="10" name="Picture 9" descr="Top-Hexagon-Vitality-Green.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8473" y="-8467"/>
            <a:ext cx="604856" cy="281133"/>
          </a:xfrm>
          <a:prstGeom prst="rect">
            <a:avLst/>
          </a:prstGeom>
        </p:spPr>
      </p:pic>
      <p:pic>
        <p:nvPicPr>
          <p:cNvPr id="12" name="Picture 11" descr="Bottom Gradient Bar.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179" y="6675478"/>
            <a:ext cx="12216384" cy="203605"/>
          </a:xfrm>
          <a:prstGeom prst="rect">
            <a:avLst/>
          </a:prstGeom>
        </p:spPr>
      </p:pic>
      <p:sp>
        <p:nvSpPr>
          <p:cNvPr id="23" name="Slide Number Placeholder 7"/>
          <p:cNvSpPr>
            <a:spLocks noGrp="1"/>
          </p:cNvSpPr>
          <p:nvPr>
            <p:ph type="sldNum" sz="quarter" idx="4"/>
          </p:nvPr>
        </p:nvSpPr>
        <p:spPr>
          <a:xfrm>
            <a:off x="11500556" y="6661367"/>
            <a:ext cx="721737" cy="203605"/>
          </a:xfrm>
          <a:prstGeom prst="rect">
            <a:avLst/>
          </a:prstGeom>
        </p:spPr>
        <p:txBody>
          <a:bodyPr vert="horz" lIns="91440" tIns="45720" rIns="91440" bIns="45720" rtlCol="0" anchor="ctr"/>
          <a:lstStyle>
            <a:lvl1pPr algn="r">
              <a:defRPr sz="1200">
                <a:solidFill>
                  <a:srgbClr val="FFFFFE"/>
                </a:solidFill>
                <a:latin typeface="Ubuntu"/>
                <a:cs typeface="Ubuntu"/>
              </a:defRPr>
            </a:lvl1pPr>
          </a:lstStyle>
          <a:p>
            <a:fld id="{9B6C6909-76DB-DD44-B40F-DC1AA2F0D687}" type="slidenum">
              <a:rPr lang="en-US" smtClean="0"/>
              <a:pPr/>
              <a:t>‹#›</a:t>
            </a:fld>
            <a:endParaRPr lang="en-US" dirty="0"/>
          </a:p>
        </p:txBody>
      </p:sp>
      <p:sp>
        <p:nvSpPr>
          <p:cNvPr id="20" name="Title 4"/>
          <p:cNvSpPr>
            <a:spLocks noGrp="1"/>
          </p:cNvSpPr>
          <p:nvPr>
            <p:ph type="title"/>
          </p:nvPr>
        </p:nvSpPr>
        <p:spPr>
          <a:xfrm>
            <a:off x="643467" y="495300"/>
            <a:ext cx="10634133" cy="990599"/>
          </a:xfrm>
          <a:prstGeom prst="rect">
            <a:avLst/>
          </a:prstGeom>
        </p:spPr>
        <p:txBody>
          <a:bodyPr vert="horz"/>
          <a:lstStyle>
            <a:lvl1pPr>
              <a:lnSpc>
                <a:spcPct val="90000"/>
              </a:lnSpc>
              <a:defRPr b="1">
                <a:solidFill>
                  <a:srgbClr val="00AC4E"/>
                </a:solidFill>
              </a:defRPr>
            </a:lvl1pPr>
          </a:lstStyle>
          <a:p>
            <a:r>
              <a:rPr lang="en-US"/>
              <a:t>Click to edit Master title style</a:t>
            </a:r>
            <a:endParaRPr lang="en-US" dirty="0"/>
          </a:p>
        </p:txBody>
      </p:sp>
      <p:sp>
        <p:nvSpPr>
          <p:cNvPr id="7" name="Subtitle 2"/>
          <p:cNvSpPr>
            <a:spLocks noGrp="1"/>
          </p:cNvSpPr>
          <p:nvPr>
            <p:ph type="subTitle" idx="11" hasCustomPrompt="1"/>
          </p:nvPr>
        </p:nvSpPr>
        <p:spPr>
          <a:xfrm>
            <a:off x="656879" y="1367367"/>
            <a:ext cx="9294165" cy="732368"/>
          </a:xfrm>
          <a:prstGeom prst="rect">
            <a:avLst/>
          </a:prstGeom>
        </p:spPr>
        <p:txBody>
          <a:bodyPr>
            <a:noAutofit/>
          </a:bodyPr>
          <a:lstStyle>
            <a:lvl1pPr marL="0" indent="0" algn="l">
              <a:lnSpc>
                <a:spcPct val="90000"/>
              </a:lnSpc>
              <a:spcBef>
                <a:spcPts val="400"/>
              </a:spcBef>
              <a:buNone/>
              <a:defRPr sz="3200">
                <a:solidFill>
                  <a:srgbClr val="00ADFF"/>
                </a:solidFill>
                <a:latin typeface="Ubuntu"/>
                <a:cs typeface="Ubuntu"/>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Subtitle</a:t>
            </a:r>
          </a:p>
        </p:txBody>
      </p:sp>
      <p:sp>
        <p:nvSpPr>
          <p:cNvPr id="9" name="Content Placeholder 3"/>
          <p:cNvSpPr>
            <a:spLocks noGrp="1"/>
          </p:cNvSpPr>
          <p:nvPr>
            <p:ph sz="quarter" idx="12" hasCustomPrompt="1"/>
          </p:nvPr>
        </p:nvSpPr>
        <p:spPr>
          <a:xfrm>
            <a:off x="664634" y="2353733"/>
            <a:ext cx="10612967" cy="3725340"/>
          </a:xfrm>
          <a:prstGeom prst="rect">
            <a:avLst/>
          </a:prstGeom>
        </p:spPr>
        <p:txBody>
          <a:bodyPr/>
          <a:lstStyle>
            <a:lvl1pPr marL="385224" indent="-385224">
              <a:buSzPct val="90000"/>
              <a:buFont typeface="Wingdings 2" panose="05020102010507070707" pitchFamily="18" charset="2"/>
              <a:buChar char=""/>
              <a:defRPr>
                <a:solidFill>
                  <a:schemeClr val="accent6"/>
                </a:solidFill>
              </a:defRPr>
            </a:lvl1pPr>
            <a:lvl2pPr marL="761981" indent="-376757">
              <a:buClr>
                <a:schemeClr val="tx2"/>
              </a:buClr>
              <a:defRPr>
                <a:solidFill>
                  <a:schemeClr val="accent6"/>
                </a:solidFill>
              </a:defRPr>
            </a:lvl2pPr>
            <a:lvl3pPr marL="1142971" indent="-380990">
              <a:buClr>
                <a:schemeClr val="accent3"/>
              </a:buClr>
              <a:buFont typeface="Wingdings 2" panose="05020102010507070707" pitchFamily="18" charset="2"/>
              <a:buChar char=""/>
              <a:defRPr>
                <a:solidFill>
                  <a:schemeClr val="accent6"/>
                </a:solidFill>
              </a:defRPr>
            </a:lvl3pPr>
            <a:lvl4pPr marL="1523962" indent="-376757">
              <a:buClr>
                <a:schemeClr val="accent6"/>
              </a:buClr>
              <a:defRPr>
                <a:solidFill>
                  <a:schemeClr val="accent6"/>
                </a:solidFill>
              </a:defRPr>
            </a:lvl4pPr>
          </a:lstStyle>
          <a:p>
            <a:pPr lvl="0"/>
            <a:r>
              <a:rPr lang="en-US" dirty="0"/>
              <a:t>Content</a:t>
            </a:r>
          </a:p>
          <a:p>
            <a:pPr lvl="1"/>
            <a:r>
              <a:rPr lang="en-US" dirty="0"/>
              <a:t>Content</a:t>
            </a:r>
          </a:p>
          <a:p>
            <a:pPr lvl="2"/>
            <a:r>
              <a:rPr lang="en-US" dirty="0"/>
              <a:t>Content</a:t>
            </a:r>
          </a:p>
          <a:p>
            <a:pPr lvl="3"/>
            <a:r>
              <a:rPr lang="en-US" dirty="0"/>
              <a:t>Content</a:t>
            </a:r>
          </a:p>
        </p:txBody>
      </p:sp>
    </p:spTree>
    <p:extLst>
      <p:ext uri="{BB962C8B-B14F-4D97-AF65-F5344CB8AC3E}">
        <p14:creationId xmlns:p14="http://schemas.microsoft.com/office/powerpoint/2010/main" val="2423767093"/>
      </p:ext>
    </p:extLst>
  </p:cSld>
  <p:clrMapOvr>
    <a:masterClrMapping/>
  </p:clrMapOvr>
  <p:extLst>
    <p:ext uri="{DCECCB84-F9BA-43D5-87BE-67443E8EF086}">
      <p15:sldGuideLst xmlns:p15="http://schemas.microsoft.com/office/powerpoint/2012/main">
        <p15:guide id="1" pos="2880">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Half page picture">
    <p:spTree>
      <p:nvGrpSpPr>
        <p:cNvPr id="1" name=""/>
        <p:cNvGrpSpPr/>
        <p:nvPr/>
      </p:nvGrpSpPr>
      <p:grpSpPr>
        <a:xfrm>
          <a:off x="0" y="0"/>
          <a:ext cx="0" cy="0"/>
          <a:chOff x="0" y="0"/>
          <a:chExt cx="0" cy="0"/>
        </a:xfrm>
      </p:grpSpPr>
      <p:sp>
        <p:nvSpPr>
          <p:cNvPr id="7" name="Picture Placeholder 10"/>
          <p:cNvSpPr>
            <a:spLocks noGrp="1"/>
          </p:cNvSpPr>
          <p:nvPr>
            <p:ph type="pic" sz="quarter" idx="11"/>
          </p:nvPr>
        </p:nvSpPr>
        <p:spPr>
          <a:xfrm>
            <a:off x="6113672" y="0"/>
            <a:ext cx="6078329" cy="6858000"/>
          </a:xfrm>
          <a:prstGeom prst="rect">
            <a:avLst/>
          </a:prstGeom>
        </p:spPr>
        <p:txBody>
          <a:bodyPr/>
          <a:lstStyle/>
          <a:p>
            <a:r>
              <a:rPr lang="en-US" dirty="0"/>
              <a:t>Click icon to add picture</a:t>
            </a:r>
          </a:p>
        </p:txBody>
      </p:sp>
      <p:pic>
        <p:nvPicPr>
          <p:cNvPr id="10" name="Picture 9" descr="Top-Hexagon-Vitality-Green.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8473" y="-8467"/>
            <a:ext cx="604856" cy="281133"/>
          </a:xfrm>
          <a:prstGeom prst="rect">
            <a:avLst/>
          </a:prstGeom>
        </p:spPr>
      </p:pic>
      <p:sp>
        <p:nvSpPr>
          <p:cNvPr id="23" name="Slide Number Placeholder 7"/>
          <p:cNvSpPr>
            <a:spLocks noGrp="1"/>
          </p:cNvSpPr>
          <p:nvPr>
            <p:ph type="sldNum" sz="quarter" idx="4"/>
          </p:nvPr>
        </p:nvSpPr>
        <p:spPr>
          <a:xfrm>
            <a:off x="11500556" y="6661367"/>
            <a:ext cx="721737" cy="203605"/>
          </a:xfrm>
          <a:prstGeom prst="rect">
            <a:avLst/>
          </a:prstGeom>
        </p:spPr>
        <p:txBody>
          <a:bodyPr vert="horz" lIns="91440" tIns="45720" rIns="91440" bIns="45720" rtlCol="0" anchor="ctr"/>
          <a:lstStyle>
            <a:lvl1pPr algn="r">
              <a:defRPr sz="1200">
                <a:solidFill>
                  <a:srgbClr val="FFFFFE"/>
                </a:solidFill>
                <a:latin typeface="Ubuntu"/>
                <a:cs typeface="Ubuntu"/>
              </a:defRPr>
            </a:lvl1pPr>
          </a:lstStyle>
          <a:p>
            <a:fld id="{9B6C6909-76DB-DD44-B40F-DC1AA2F0D687}" type="slidenum">
              <a:rPr lang="en-US" smtClean="0"/>
              <a:pPr/>
              <a:t>‹#›</a:t>
            </a:fld>
            <a:endParaRPr lang="en-US" dirty="0"/>
          </a:p>
        </p:txBody>
      </p:sp>
      <p:sp>
        <p:nvSpPr>
          <p:cNvPr id="20" name="Title 4"/>
          <p:cNvSpPr>
            <a:spLocks noGrp="1"/>
          </p:cNvSpPr>
          <p:nvPr>
            <p:ph type="title"/>
          </p:nvPr>
        </p:nvSpPr>
        <p:spPr>
          <a:xfrm>
            <a:off x="643467" y="495300"/>
            <a:ext cx="5198533" cy="1143000"/>
          </a:xfrm>
          <a:prstGeom prst="rect">
            <a:avLst/>
          </a:prstGeom>
        </p:spPr>
        <p:txBody>
          <a:bodyPr vert="horz"/>
          <a:lstStyle>
            <a:lvl1pPr>
              <a:lnSpc>
                <a:spcPct val="90000"/>
              </a:lnSpc>
              <a:defRPr b="1">
                <a:solidFill>
                  <a:srgbClr val="00AC4E"/>
                </a:solidFill>
              </a:defRPr>
            </a:lvl1pPr>
          </a:lstStyle>
          <a:p>
            <a:r>
              <a:rPr lang="en-US"/>
              <a:t>Click to edit Master title style</a:t>
            </a:r>
            <a:endParaRPr lang="en-US" dirty="0"/>
          </a:p>
        </p:txBody>
      </p:sp>
      <p:pic>
        <p:nvPicPr>
          <p:cNvPr id="12" name="Picture 11" descr="Bottom Gradient Bar.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179" y="6675478"/>
            <a:ext cx="12216384" cy="203605"/>
          </a:xfrm>
          <a:prstGeom prst="rect">
            <a:avLst/>
          </a:prstGeom>
        </p:spPr>
      </p:pic>
      <p:sp>
        <p:nvSpPr>
          <p:cNvPr id="8" name="Content Placeholder 3"/>
          <p:cNvSpPr>
            <a:spLocks noGrp="1"/>
          </p:cNvSpPr>
          <p:nvPr>
            <p:ph sz="quarter" idx="12" hasCustomPrompt="1"/>
          </p:nvPr>
        </p:nvSpPr>
        <p:spPr>
          <a:xfrm>
            <a:off x="664634" y="1691853"/>
            <a:ext cx="5177367" cy="4520073"/>
          </a:xfrm>
          <a:prstGeom prst="rect">
            <a:avLst/>
          </a:prstGeom>
        </p:spPr>
        <p:txBody>
          <a:bodyPr/>
          <a:lstStyle>
            <a:lvl1pPr marL="385224" indent="-385224">
              <a:buSzPct val="90000"/>
              <a:buFont typeface="Wingdings 2" panose="05020102010507070707" pitchFamily="18" charset="2"/>
              <a:buChar char=""/>
              <a:defRPr>
                <a:solidFill>
                  <a:schemeClr val="accent6"/>
                </a:solidFill>
              </a:defRPr>
            </a:lvl1pPr>
            <a:lvl2pPr marL="761981" indent="-376757">
              <a:buClr>
                <a:schemeClr val="tx2"/>
              </a:buClr>
              <a:defRPr>
                <a:solidFill>
                  <a:schemeClr val="accent6"/>
                </a:solidFill>
              </a:defRPr>
            </a:lvl2pPr>
            <a:lvl3pPr marL="1142971" indent="-380990">
              <a:buClr>
                <a:schemeClr val="accent3"/>
              </a:buClr>
              <a:buFont typeface="Wingdings 2" panose="05020102010507070707" pitchFamily="18" charset="2"/>
              <a:buChar char=""/>
              <a:defRPr>
                <a:solidFill>
                  <a:schemeClr val="accent6"/>
                </a:solidFill>
              </a:defRPr>
            </a:lvl3pPr>
            <a:lvl4pPr marL="1523962" indent="-376757">
              <a:buClr>
                <a:schemeClr val="accent6"/>
              </a:buClr>
              <a:defRPr>
                <a:solidFill>
                  <a:schemeClr val="accent6"/>
                </a:solidFill>
              </a:defRPr>
            </a:lvl4pPr>
          </a:lstStyle>
          <a:p>
            <a:pPr lvl="0"/>
            <a:r>
              <a:rPr lang="en-US" dirty="0"/>
              <a:t>Content</a:t>
            </a:r>
          </a:p>
          <a:p>
            <a:pPr lvl="1"/>
            <a:r>
              <a:rPr lang="en-US" dirty="0"/>
              <a:t>Content</a:t>
            </a:r>
          </a:p>
          <a:p>
            <a:pPr lvl="2"/>
            <a:r>
              <a:rPr lang="en-US" dirty="0"/>
              <a:t>Content</a:t>
            </a:r>
          </a:p>
          <a:p>
            <a:pPr lvl="3"/>
            <a:r>
              <a:rPr lang="en-US" dirty="0"/>
              <a:t>Content</a:t>
            </a:r>
          </a:p>
        </p:txBody>
      </p:sp>
    </p:spTree>
    <p:extLst>
      <p:ext uri="{BB962C8B-B14F-4D97-AF65-F5344CB8AC3E}">
        <p14:creationId xmlns:p14="http://schemas.microsoft.com/office/powerpoint/2010/main" val="3073326107"/>
      </p:ext>
    </p:extLst>
  </p:cSld>
  <p:clrMapOvr>
    <a:masterClrMapping/>
  </p:clrMapOvr>
  <p:extLst>
    <p:ext uri="{DCECCB84-F9BA-43D5-87BE-67443E8EF086}">
      <p15:sldGuideLst xmlns:p15="http://schemas.microsoft.com/office/powerpoint/2012/main">
        <p15:guide id="1" pos="2880">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Two column">
    <p:spTree>
      <p:nvGrpSpPr>
        <p:cNvPr id="1" name=""/>
        <p:cNvGrpSpPr/>
        <p:nvPr/>
      </p:nvGrpSpPr>
      <p:grpSpPr>
        <a:xfrm>
          <a:off x="0" y="0"/>
          <a:ext cx="0" cy="0"/>
          <a:chOff x="0" y="0"/>
          <a:chExt cx="0" cy="0"/>
        </a:xfrm>
      </p:grpSpPr>
      <p:pic>
        <p:nvPicPr>
          <p:cNvPr id="10" name="Picture 9" descr="Top-Hexagon-Vitality-Green.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8473" y="-8467"/>
            <a:ext cx="604856" cy="281133"/>
          </a:xfrm>
          <a:prstGeom prst="rect">
            <a:avLst/>
          </a:prstGeom>
        </p:spPr>
      </p:pic>
      <p:pic>
        <p:nvPicPr>
          <p:cNvPr id="12" name="Picture 11" descr="Bottom Gradient Bar.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179" y="6675478"/>
            <a:ext cx="12216384" cy="203605"/>
          </a:xfrm>
          <a:prstGeom prst="rect">
            <a:avLst/>
          </a:prstGeom>
        </p:spPr>
      </p:pic>
      <p:sp>
        <p:nvSpPr>
          <p:cNvPr id="23" name="Slide Number Placeholder 7"/>
          <p:cNvSpPr>
            <a:spLocks noGrp="1"/>
          </p:cNvSpPr>
          <p:nvPr>
            <p:ph type="sldNum" sz="quarter" idx="4"/>
          </p:nvPr>
        </p:nvSpPr>
        <p:spPr>
          <a:xfrm>
            <a:off x="11500556" y="6661367"/>
            <a:ext cx="721737" cy="203605"/>
          </a:xfrm>
          <a:prstGeom prst="rect">
            <a:avLst/>
          </a:prstGeom>
        </p:spPr>
        <p:txBody>
          <a:bodyPr vert="horz" lIns="91440" tIns="45720" rIns="91440" bIns="45720" rtlCol="0" anchor="ctr"/>
          <a:lstStyle>
            <a:lvl1pPr algn="r">
              <a:defRPr sz="1200">
                <a:solidFill>
                  <a:srgbClr val="FFFFFE"/>
                </a:solidFill>
                <a:latin typeface="Ubuntu"/>
                <a:cs typeface="Ubuntu"/>
              </a:defRPr>
            </a:lvl1pPr>
          </a:lstStyle>
          <a:p>
            <a:fld id="{9B6C6909-76DB-DD44-B40F-DC1AA2F0D687}" type="slidenum">
              <a:rPr lang="en-US" smtClean="0"/>
              <a:pPr/>
              <a:t>‹#›</a:t>
            </a:fld>
            <a:endParaRPr lang="en-US" dirty="0"/>
          </a:p>
        </p:txBody>
      </p:sp>
      <p:sp>
        <p:nvSpPr>
          <p:cNvPr id="20" name="Title 4"/>
          <p:cNvSpPr>
            <a:spLocks noGrp="1"/>
          </p:cNvSpPr>
          <p:nvPr>
            <p:ph type="title"/>
          </p:nvPr>
        </p:nvSpPr>
        <p:spPr>
          <a:xfrm>
            <a:off x="643467" y="495300"/>
            <a:ext cx="10634133" cy="1143000"/>
          </a:xfrm>
          <a:prstGeom prst="rect">
            <a:avLst/>
          </a:prstGeom>
        </p:spPr>
        <p:txBody>
          <a:bodyPr vert="horz"/>
          <a:lstStyle>
            <a:lvl1pPr>
              <a:lnSpc>
                <a:spcPct val="90000"/>
              </a:lnSpc>
              <a:defRPr b="1">
                <a:solidFill>
                  <a:srgbClr val="00AC4E"/>
                </a:solidFill>
              </a:defRPr>
            </a:lvl1pPr>
          </a:lstStyle>
          <a:p>
            <a:r>
              <a:rPr lang="en-US"/>
              <a:t>Click to edit Master title style</a:t>
            </a:r>
          </a:p>
        </p:txBody>
      </p:sp>
      <p:sp>
        <p:nvSpPr>
          <p:cNvPr id="11" name="Content Placeholder 3"/>
          <p:cNvSpPr>
            <a:spLocks noGrp="1"/>
          </p:cNvSpPr>
          <p:nvPr>
            <p:ph sz="quarter" idx="12" hasCustomPrompt="1"/>
          </p:nvPr>
        </p:nvSpPr>
        <p:spPr>
          <a:xfrm>
            <a:off x="664635" y="1691853"/>
            <a:ext cx="5126568" cy="4520073"/>
          </a:xfrm>
          <a:prstGeom prst="rect">
            <a:avLst/>
          </a:prstGeom>
        </p:spPr>
        <p:txBody>
          <a:bodyPr/>
          <a:lstStyle>
            <a:lvl1pPr marL="385224" indent="-385224">
              <a:buSzPct val="90000"/>
              <a:buFont typeface="Wingdings 2" panose="05020102010507070707" pitchFamily="18" charset="2"/>
              <a:buChar char=""/>
              <a:defRPr>
                <a:solidFill>
                  <a:schemeClr val="accent6"/>
                </a:solidFill>
              </a:defRPr>
            </a:lvl1pPr>
            <a:lvl2pPr marL="761981" indent="-376757">
              <a:buClr>
                <a:schemeClr val="tx2"/>
              </a:buClr>
              <a:defRPr>
                <a:solidFill>
                  <a:schemeClr val="accent6"/>
                </a:solidFill>
              </a:defRPr>
            </a:lvl2pPr>
            <a:lvl3pPr marL="1142971" indent="-380990">
              <a:buClr>
                <a:schemeClr val="accent3"/>
              </a:buClr>
              <a:buFont typeface="Wingdings 2" panose="05020102010507070707" pitchFamily="18" charset="2"/>
              <a:buChar char=""/>
              <a:defRPr>
                <a:solidFill>
                  <a:schemeClr val="accent6"/>
                </a:solidFill>
              </a:defRPr>
            </a:lvl3pPr>
            <a:lvl4pPr marL="1523962" indent="-376757">
              <a:buClr>
                <a:schemeClr val="accent6"/>
              </a:buClr>
              <a:defRPr>
                <a:solidFill>
                  <a:schemeClr val="accent6"/>
                </a:solidFill>
              </a:defRPr>
            </a:lvl4pPr>
          </a:lstStyle>
          <a:p>
            <a:pPr lvl="0"/>
            <a:r>
              <a:rPr lang="en-US" dirty="0"/>
              <a:t>Content</a:t>
            </a:r>
          </a:p>
          <a:p>
            <a:pPr lvl="1"/>
            <a:r>
              <a:rPr lang="en-US" dirty="0"/>
              <a:t>Content</a:t>
            </a:r>
          </a:p>
          <a:p>
            <a:pPr lvl="2"/>
            <a:r>
              <a:rPr lang="en-US" dirty="0"/>
              <a:t>Content</a:t>
            </a:r>
          </a:p>
          <a:p>
            <a:pPr lvl="3"/>
            <a:r>
              <a:rPr lang="en-US" dirty="0"/>
              <a:t>Content</a:t>
            </a:r>
          </a:p>
        </p:txBody>
      </p:sp>
      <p:sp>
        <p:nvSpPr>
          <p:cNvPr id="13" name="Content Placeholder 3"/>
          <p:cNvSpPr>
            <a:spLocks noGrp="1"/>
          </p:cNvSpPr>
          <p:nvPr>
            <p:ph sz="quarter" idx="13" hasCustomPrompt="1"/>
          </p:nvPr>
        </p:nvSpPr>
        <p:spPr>
          <a:xfrm>
            <a:off x="6148805" y="1691853"/>
            <a:ext cx="5126568" cy="4520073"/>
          </a:xfrm>
          <a:prstGeom prst="rect">
            <a:avLst/>
          </a:prstGeom>
        </p:spPr>
        <p:txBody>
          <a:bodyPr/>
          <a:lstStyle>
            <a:lvl1pPr marL="385224" indent="-385224">
              <a:buSzPct val="90000"/>
              <a:buFont typeface="Wingdings 2" panose="05020102010507070707" pitchFamily="18" charset="2"/>
              <a:buChar char=""/>
              <a:defRPr>
                <a:solidFill>
                  <a:schemeClr val="accent6"/>
                </a:solidFill>
              </a:defRPr>
            </a:lvl1pPr>
            <a:lvl2pPr marL="761981" indent="-376757">
              <a:buClr>
                <a:schemeClr val="tx2"/>
              </a:buClr>
              <a:defRPr>
                <a:solidFill>
                  <a:schemeClr val="accent6"/>
                </a:solidFill>
              </a:defRPr>
            </a:lvl2pPr>
            <a:lvl3pPr marL="1142971" indent="-380990">
              <a:buClr>
                <a:schemeClr val="accent3"/>
              </a:buClr>
              <a:buFont typeface="Wingdings 2" panose="05020102010507070707" pitchFamily="18" charset="2"/>
              <a:buChar char=""/>
              <a:defRPr>
                <a:solidFill>
                  <a:schemeClr val="accent6"/>
                </a:solidFill>
              </a:defRPr>
            </a:lvl3pPr>
            <a:lvl4pPr marL="1523962" indent="-376757">
              <a:buClr>
                <a:schemeClr val="accent6"/>
              </a:buClr>
              <a:defRPr>
                <a:solidFill>
                  <a:schemeClr val="accent6"/>
                </a:solidFill>
              </a:defRPr>
            </a:lvl4pPr>
          </a:lstStyle>
          <a:p>
            <a:pPr lvl="0"/>
            <a:r>
              <a:rPr lang="en-US" dirty="0"/>
              <a:t>Content</a:t>
            </a:r>
          </a:p>
          <a:p>
            <a:pPr lvl="1"/>
            <a:r>
              <a:rPr lang="en-US" dirty="0"/>
              <a:t>Content</a:t>
            </a:r>
          </a:p>
          <a:p>
            <a:pPr lvl="2"/>
            <a:r>
              <a:rPr lang="en-US" dirty="0"/>
              <a:t>Content</a:t>
            </a:r>
          </a:p>
          <a:p>
            <a:pPr lvl="3"/>
            <a:r>
              <a:rPr lang="en-US" dirty="0"/>
              <a:t>Content</a:t>
            </a:r>
          </a:p>
        </p:txBody>
      </p:sp>
    </p:spTree>
    <p:extLst>
      <p:ext uri="{BB962C8B-B14F-4D97-AF65-F5344CB8AC3E}">
        <p14:creationId xmlns:p14="http://schemas.microsoft.com/office/powerpoint/2010/main" val="141370096"/>
      </p:ext>
    </p:extLst>
  </p:cSld>
  <p:clrMapOvr>
    <a:masterClrMapping/>
  </p:clrMapOvr>
  <p:extLst>
    <p:ext uri="{DCECCB84-F9BA-43D5-87BE-67443E8EF086}">
      <p15:sldGuideLst xmlns:p15="http://schemas.microsoft.com/office/powerpoint/2012/main">
        <p15:guide id="1" pos="288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E6071F-CA94-4EBB-BD9E-7DBBFBD72331}"/>
              </a:ext>
            </a:extLst>
          </p:cNvPr>
          <p:cNvSpPr>
            <a:spLocks noGrp="1"/>
          </p:cNvSpPr>
          <p:nvPr>
            <p:ph type="title"/>
          </p:nvPr>
        </p:nvSpPr>
        <p:spPr/>
        <p:txBody>
          <a:bodyPr/>
          <a:lstStyle>
            <a:lvl1pPr>
              <a:defRPr b="1">
                <a:solidFill>
                  <a:srgbClr val="0070C0"/>
                </a:solidFill>
                <a:latin typeface="+mn-lt"/>
              </a:defRPr>
            </a:lvl1pPr>
          </a:lstStyle>
          <a:p>
            <a:r>
              <a:rPr lang="en-US"/>
              <a:t>Click to edit Master title style</a:t>
            </a:r>
          </a:p>
        </p:txBody>
      </p:sp>
      <p:sp>
        <p:nvSpPr>
          <p:cNvPr id="3" name="Date Placeholder 2">
            <a:extLst>
              <a:ext uri="{FF2B5EF4-FFF2-40B4-BE49-F238E27FC236}">
                <a16:creationId xmlns:a16="http://schemas.microsoft.com/office/drawing/2014/main" id="{ED3FF2AC-DA21-4D64-A201-C27882F00F8F}"/>
              </a:ext>
            </a:extLst>
          </p:cNvPr>
          <p:cNvSpPr>
            <a:spLocks noGrp="1"/>
          </p:cNvSpPr>
          <p:nvPr>
            <p:ph type="dt" sz="half" idx="10"/>
          </p:nvPr>
        </p:nvSpPr>
        <p:spPr/>
        <p:txBody>
          <a:bodyPr/>
          <a:lstStyle/>
          <a:p>
            <a:fld id="{3FF0C18A-4C29-4697-9CC7-DD271098DDF9}" type="datetimeFigureOut">
              <a:rPr lang="en-US" smtClean="0"/>
              <a:t>10/11/2022</a:t>
            </a:fld>
            <a:endParaRPr lang="en-US" dirty="0"/>
          </a:p>
        </p:txBody>
      </p:sp>
      <p:sp>
        <p:nvSpPr>
          <p:cNvPr id="4" name="Footer Placeholder 3">
            <a:extLst>
              <a:ext uri="{FF2B5EF4-FFF2-40B4-BE49-F238E27FC236}">
                <a16:creationId xmlns:a16="http://schemas.microsoft.com/office/drawing/2014/main" id="{967EA3F9-62B2-4CA7-B4A7-588220A280E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289D1857-9F66-4BA9-A241-EDD0E5959BD2}"/>
              </a:ext>
            </a:extLst>
          </p:cNvPr>
          <p:cNvSpPr>
            <a:spLocks noGrp="1"/>
          </p:cNvSpPr>
          <p:nvPr>
            <p:ph type="sldNum" sz="quarter" idx="12"/>
          </p:nvPr>
        </p:nvSpPr>
        <p:spPr/>
        <p:txBody>
          <a:bodyPr/>
          <a:lstStyle/>
          <a:p>
            <a:fld id="{D0A229F5-FFF0-4246-8224-30069D4A7BA3}" type="slidenum">
              <a:rPr lang="en-US" smtClean="0"/>
              <a:t>‹#›</a:t>
            </a:fld>
            <a:endParaRPr lang="en-US" dirty="0"/>
          </a:p>
        </p:txBody>
      </p:sp>
    </p:spTree>
    <p:extLst>
      <p:ext uri="{BB962C8B-B14F-4D97-AF65-F5344CB8AC3E}">
        <p14:creationId xmlns:p14="http://schemas.microsoft.com/office/powerpoint/2010/main" val="293300551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Section Divider 2">
    <p:spTree>
      <p:nvGrpSpPr>
        <p:cNvPr id="1" name=""/>
        <p:cNvGrpSpPr/>
        <p:nvPr/>
      </p:nvGrpSpPr>
      <p:grpSpPr>
        <a:xfrm>
          <a:off x="0" y="0"/>
          <a:ext cx="0" cy="0"/>
          <a:chOff x="0" y="0"/>
          <a:chExt cx="0" cy="0"/>
        </a:xfrm>
      </p:grpSpPr>
      <p:pic>
        <p:nvPicPr>
          <p:cNvPr id="9" name="Picture 8" descr="LPHI PPT Template Gradient Background.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
            <a:ext cx="12198348" cy="6871736"/>
          </a:xfrm>
          <a:prstGeom prst="rect">
            <a:avLst/>
          </a:prstGeom>
        </p:spPr>
      </p:pic>
      <p:sp>
        <p:nvSpPr>
          <p:cNvPr id="14" name="Subtitle 2"/>
          <p:cNvSpPr>
            <a:spLocks noGrp="1"/>
          </p:cNvSpPr>
          <p:nvPr>
            <p:ph type="subTitle" idx="10" hasCustomPrompt="1"/>
          </p:nvPr>
        </p:nvSpPr>
        <p:spPr>
          <a:xfrm>
            <a:off x="623012" y="5266267"/>
            <a:ext cx="9294165" cy="1232224"/>
          </a:xfrm>
          <a:prstGeom prst="rect">
            <a:avLst/>
          </a:prstGeom>
        </p:spPr>
        <p:txBody>
          <a:bodyPr>
            <a:noAutofit/>
          </a:bodyPr>
          <a:lstStyle>
            <a:lvl1pPr marL="0" indent="0" algn="l">
              <a:lnSpc>
                <a:spcPct val="90000"/>
              </a:lnSpc>
              <a:spcBef>
                <a:spcPts val="400"/>
              </a:spcBef>
              <a:buNone/>
              <a:defRPr sz="3200">
                <a:solidFill>
                  <a:srgbClr val="CCE4C0"/>
                </a:solidFill>
                <a:latin typeface="Ubuntu"/>
                <a:cs typeface="Ubuntu"/>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Subtitle</a:t>
            </a:r>
          </a:p>
        </p:txBody>
      </p:sp>
      <p:sp>
        <p:nvSpPr>
          <p:cNvPr id="15" name="Text Placeholder 18"/>
          <p:cNvSpPr>
            <a:spLocks noGrp="1"/>
          </p:cNvSpPr>
          <p:nvPr>
            <p:ph type="body" sz="quarter" idx="11" hasCustomPrompt="1"/>
          </p:nvPr>
        </p:nvSpPr>
        <p:spPr>
          <a:xfrm>
            <a:off x="611724" y="3866446"/>
            <a:ext cx="9294165" cy="1399821"/>
          </a:xfrm>
          <a:prstGeom prst="rect">
            <a:avLst/>
          </a:prstGeom>
        </p:spPr>
        <p:txBody>
          <a:bodyPr lIns="91440" anchor="t">
            <a:noAutofit/>
          </a:bodyPr>
          <a:lstStyle>
            <a:lvl1pPr marL="0" indent="0">
              <a:lnSpc>
                <a:spcPct val="90000"/>
              </a:lnSpc>
              <a:spcBef>
                <a:spcPts val="0"/>
              </a:spcBef>
              <a:buNone/>
              <a:defRPr sz="4800" b="1" baseline="0">
                <a:solidFill>
                  <a:srgbClr val="FFFFFE"/>
                </a:solidFill>
              </a:defRPr>
            </a:lvl1pPr>
          </a:lstStyle>
          <a:p>
            <a:pPr lvl="0"/>
            <a:r>
              <a:rPr lang="en-US" dirty="0"/>
              <a:t>Section Title</a:t>
            </a:r>
          </a:p>
        </p:txBody>
      </p:sp>
      <p:pic>
        <p:nvPicPr>
          <p:cNvPr id="3" name="Picture 2" descr="Top-Hexagon-Whi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5904" y="-12192"/>
            <a:ext cx="609600" cy="283335"/>
          </a:xfrm>
          <a:prstGeom prst="rect">
            <a:avLst/>
          </a:prstGeom>
        </p:spPr>
      </p:pic>
    </p:spTree>
    <p:extLst>
      <p:ext uri="{BB962C8B-B14F-4D97-AF65-F5344CB8AC3E}">
        <p14:creationId xmlns:p14="http://schemas.microsoft.com/office/powerpoint/2010/main" val="220887807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Section Divider 1">
    <p:spTree>
      <p:nvGrpSpPr>
        <p:cNvPr id="1" name=""/>
        <p:cNvGrpSpPr/>
        <p:nvPr/>
      </p:nvGrpSpPr>
      <p:grpSpPr>
        <a:xfrm>
          <a:off x="0" y="0"/>
          <a:ext cx="0" cy="0"/>
          <a:chOff x="0" y="0"/>
          <a:chExt cx="0" cy="0"/>
        </a:xfrm>
      </p:grpSpPr>
      <p:pic>
        <p:nvPicPr>
          <p:cNvPr id="3" name="Picture 2" descr="LPHI PPT Template Vitality Green Background.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
            <a:ext cx="12198348" cy="6871736"/>
          </a:xfrm>
          <a:prstGeom prst="rect">
            <a:avLst/>
          </a:prstGeom>
        </p:spPr>
      </p:pic>
      <p:sp>
        <p:nvSpPr>
          <p:cNvPr id="16" name="Subtitle 2"/>
          <p:cNvSpPr>
            <a:spLocks noGrp="1"/>
          </p:cNvSpPr>
          <p:nvPr>
            <p:ph type="subTitle" idx="10" hasCustomPrompt="1"/>
          </p:nvPr>
        </p:nvSpPr>
        <p:spPr>
          <a:xfrm>
            <a:off x="623012" y="5266267"/>
            <a:ext cx="9294165" cy="1232224"/>
          </a:xfrm>
          <a:prstGeom prst="rect">
            <a:avLst/>
          </a:prstGeom>
        </p:spPr>
        <p:txBody>
          <a:bodyPr>
            <a:noAutofit/>
          </a:bodyPr>
          <a:lstStyle>
            <a:lvl1pPr marL="0" indent="0" algn="l">
              <a:lnSpc>
                <a:spcPct val="90000"/>
              </a:lnSpc>
              <a:spcBef>
                <a:spcPts val="400"/>
              </a:spcBef>
              <a:buNone/>
              <a:defRPr sz="3200">
                <a:solidFill>
                  <a:srgbClr val="CCE4C0"/>
                </a:solidFill>
                <a:latin typeface="Ubuntu"/>
                <a:cs typeface="Ubuntu"/>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Subtitle</a:t>
            </a:r>
          </a:p>
        </p:txBody>
      </p:sp>
      <p:sp>
        <p:nvSpPr>
          <p:cNvPr id="17" name="Text Placeholder 18"/>
          <p:cNvSpPr>
            <a:spLocks noGrp="1"/>
          </p:cNvSpPr>
          <p:nvPr>
            <p:ph type="body" sz="quarter" idx="11" hasCustomPrompt="1"/>
          </p:nvPr>
        </p:nvSpPr>
        <p:spPr>
          <a:xfrm>
            <a:off x="611724" y="3866446"/>
            <a:ext cx="9294165" cy="1399821"/>
          </a:xfrm>
          <a:prstGeom prst="rect">
            <a:avLst/>
          </a:prstGeom>
        </p:spPr>
        <p:txBody>
          <a:bodyPr lIns="91440" anchor="t">
            <a:noAutofit/>
          </a:bodyPr>
          <a:lstStyle>
            <a:lvl1pPr marL="0" indent="0">
              <a:lnSpc>
                <a:spcPct val="90000"/>
              </a:lnSpc>
              <a:spcBef>
                <a:spcPts val="0"/>
              </a:spcBef>
              <a:buNone/>
              <a:defRPr sz="4800" b="1" baseline="0">
                <a:solidFill>
                  <a:srgbClr val="FFFFFE"/>
                </a:solidFill>
              </a:defRPr>
            </a:lvl1pPr>
          </a:lstStyle>
          <a:p>
            <a:pPr lvl="0"/>
            <a:r>
              <a:rPr lang="en-US" dirty="0"/>
              <a:t>Section Title</a:t>
            </a:r>
          </a:p>
        </p:txBody>
      </p:sp>
      <p:pic>
        <p:nvPicPr>
          <p:cNvPr id="6" name="Picture 5" descr="Top-Hexagon-Whi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5904" y="-12192"/>
            <a:ext cx="609600" cy="283335"/>
          </a:xfrm>
          <a:prstGeom prst="rect">
            <a:avLst/>
          </a:prstGeom>
        </p:spPr>
      </p:pic>
    </p:spTree>
    <p:extLst>
      <p:ext uri="{BB962C8B-B14F-4D97-AF65-F5344CB8AC3E}">
        <p14:creationId xmlns:p14="http://schemas.microsoft.com/office/powerpoint/2010/main" val="168740717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Section Divider 3">
    <p:spTree>
      <p:nvGrpSpPr>
        <p:cNvPr id="1" name=""/>
        <p:cNvGrpSpPr/>
        <p:nvPr/>
      </p:nvGrpSpPr>
      <p:grpSpPr>
        <a:xfrm>
          <a:off x="0" y="0"/>
          <a:ext cx="0" cy="0"/>
          <a:chOff x="0" y="0"/>
          <a:chExt cx="0" cy="0"/>
        </a:xfrm>
      </p:grpSpPr>
      <p:pic>
        <p:nvPicPr>
          <p:cNvPr id="3" name="Picture 2" descr="LPHI PPT Template Humanity Blue Background.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
            <a:ext cx="12198348" cy="6871736"/>
          </a:xfrm>
          <a:prstGeom prst="rect">
            <a:avLst/>
          </a:prstGeom>
        </p:spPr>
      </p:pic>
      <p:sp>
        <p:nvSpPr>
          <p:cNvPr id="21" name="Subtitle 2"/>
          <p:cNvSpPr>
            <a:spLocks noGrp="1"/>
          </p:cNvSpPr>
          <p:nvPr>
            <p:ph type="subTitle" idx="10" hasCustomPrompt="1"/>
          </p:nvPr>
        </p:nvSpPr>
        <p:spPr>
          <a:xfrm>
            <a:off x="623012" y="5266267"/>
            <a:ext cx="9294165" cy="1232224"/>
          </a:xfrm>
          <a:prstGeom prst="rect">
            <a:avLst/>
          </a:prstGeom>
        </p:spPr>
        <p:txBody>
          <a:bodyPr>
            <a:noAutofit/>
          </a:bodyPr>
          <a:lstStyle>
            <a:lvl1pPr marL="0" indent="0" algn="l">
              <a:lnSpc>
                <a:spcPct val="90000"/>
              </a:lnSpc>
              <a:spcBef>
                <a:spcPts val="400"/>
              </a:spcBef>
              <a:buNone/>
              <a:defRPr sz="3200">
                <a:solidFill>
                  <a:srgbClr val="C3E5E6"/>
                </a:solidFill>
                <a:latin typeface="Ubuntu"/>
                <a:cs typeface="Ubuntu"/>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Subtitle</a:t>
            </a:r>
          </a:p>
        </p:txBody>
      </p:sp>
      <p:sp>
        <p:nvSpPr>
          <p:cNvPr id="22" name="Text Placeholder 18"/>
          <p:cNvSpPr>
            <a:spLocks noGrp="1"/>
          </p:cNvSpPr>
          <p:nvPr>
            <p:ph type="body" sz="quarter" idx="11" hasCustomPrompt="1"/>
          </p:nvPr>
        </p:nvSpPr>
        <p:spPr>
          <a:xfrm>
            <a:off x="611724" y="3866446"/>
            <a:ext cx="9294165" cy="1399821"/>
          </a:xfrm>
          <a:prstGeom prst="rect">
            <a:avLst/>
          </a:prstGeom>
        </p:spPr>
        <p:txBody>
          <a:bodyPr lIns="91440" anchor="t">
            <a:noAutofit/>
          </a:bodyPr>
          <a:lstStyle>
            <a:lvl1pPr marL="0" indent="0">
              <a:lnSpc>
                <a:spcPct val="90000"/>
              </a:lnSpc>
              <a:spcBef>
                <a:spcPts val="0"/>
              </a:spcBef>
              <a:buNone/>
              <a:defRPr sz="4800" b="1" baseline="0">
                <a:solidFill>
                  <a:srgbClr val="FFFFFE"/>
                </a:solidFill>
              </a:defRPr>
            </a:lvl1pPr>
          </a:lstStyle>
          <a:p>
            <a:pPr lvl="0"/>
            <a:r>
              <a:rPr lang="en-US" dirty="0"/>
              <a:t>Section Title</a:t>
            </a:r>
          </a:p>
        </p:txBody>
      </p:sp>
      <p:pic>
        <p:nvPicPr>
          <p:cNvPr id="7" name="Picture 6" descr="Top-Hexagon-Whi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5904" y="-12192"/>
            <a:ext cx="609600" cy="283335"/>
          </a:xfrm>
          <a:prstGeom prst="rect">
            <a:avLst/>
          </a:prstGeom>
        </p:spPr>
      </p:pic>
    </p:spTree>
    <p:extLst>
      <p:ext uri="{BB962C8B-B14F-4D97-AF65-F5344CB8AC3E}">
        <p14:creationId xmlns:p14="http://schemas.microsoft.com/office/powerpoint/2010/main" val="3115600819"/>
      </p:ext>
    </p:extLst>
  </p:cSld>
  <p:clrMapOvr>
    <a:overrideClrMapping bg1="dk1" tx1="lt1" bg2="dk2" tx2="lt2" accent1="accent1" accent2="accent2" accent3="accent3" accent4="accent4" accent5="accent5" accent6="accent6" hlink="hlink" folHlink="folHlink"/>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Section Divider 4">
    <p:spTree>
      <p:nvGrpSpPr>
        <p:cNvPr id="1" name=""/>
        <p:cNvGrpSpPr/>
        <p:nvPr/>
      </p:nvGrpSpPr>
      <p:grpSpPr>
        <a:xfrm>
          <a:off x="0" y="0"/>
          <a:ext cx="0" cy="0"/>
          <a:chOff x="0" y="0"/>
          <a:chExt cx="0" cy="0"/>
        </a:xfrm>
      </p:grpSpPr>
      <p:pic>
        <p:nvPicPr>
          <p:cNvPr id="2" name="Picture 1" descr="LPHI PPT Template Fresh Green Background.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
            <a:ext cx="12198348" cy="6871736"/>
          </a:xfrm>
          <a:prstGeom prst="rect">
            <a:avLst/>
          </a:prstGeom>
        </p:spPr>
      </p:pic>
      <p:sp>
        <p:nvSpPr>
          <p:cNvPr id="16" name="Subtitle 2"/>
          <p:cNvSpPr>
            <a:spLocks noGrp="1"/>
          </p:cNvSpPr>
          <p:nvPr>
            <p:ph type="subTitle" idx="10" hasCustomPrompt="1"/>
          </p:nvPr>
        </p:nvSpPr>
        <p:spPr>
          <a:xfrm>
            <a:off x="623012" y="5266267"/>
            <a:ext cx="9294165" cy="1232224"/>
          </a:xfrm>
          <a:prstGeom prst="rect">
            <a:avLst/>
          </a:prstGeom>
        </p:spPr>
        <p:txBody>
          <a:bodyPr>
            <a:noAutofit/>
          </a:bodyPr>
          <a:lstStyle>
            <a:lvl1pPr marL="0" indent="0" algn="l">
              <a:lnSpc>
                <a:spcPct val="90000"/>
              </a:lnSpc>
              <a:spcBef>
                <a:spcPts val="400"/>
              </a:spcBef>
              <a:buNone/>
              <a:defRPr sz="3200">
                <a:solidFill>
                  <a:srgbClr val="E3EEBA"/>
                </a:solidFill>
                <a:latin typeface="Ubuntu"/>
                <a:cs typeface="Ubuntu"/>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Subtitle</a:t>
            </a:r>
          </a:p>
        </p:txBody>
      </p:sp>
      <p:sp>
        <p:nvSpPr>
          <p:cNvPr id="17" name="Text Placeholder 18"/>
          <p:cNvSpPr>
            <a:spLocks noGrp="1"/>
          </p:cNvSpPr>
          <p:nvPr>
            <p:ph type="body" sz="quarter" idx="11" hasCustomPrompt="1"/>
          </p:nvPr>
        </p:nvSpPr>
        <p:spPr>
          <a:xfrm>
            <a:off x="611724" y="3866446"/>
            <a:ext cx="9294165" cy="1399821"/>
          </a:xfrm>
          <a:prstGeom prst="rect">
            <a:avLst/>
          </a:prstGeom>
        </p:spPr>
        <p:txBody>
          <a:bodyPr lIns="91440" anchor="t">
            <a:noAutofit/>
          </a:bodyPr>
          <a:lstStyle>
            <a:lvl1pPr marL="0" indent="0">
              <a:lnSpc>
                <a:spcPct val="90000"/>
              </a:lnSpc>
              <a:spcBef>
                <a:spcPts val="0"/>
              </a:spcBef>
              <a:buNone/>
              <a:defRPr sz="4800" b="1" baseline="0">
                <a:solidFill>
                  <a:srgbClr val="FFFFFE"/>
                </a:solidFill>
              </a:defRPr>
            </a:lvl1pPr>
          </a:lstStyle>
          <a:p>
            <a:pPr lvl="0"/>
            <a:r>
              <a:rPr lang="en-US" dirty="0"/>
              <a:t>Section Title</a:t>
            </a:r>
          </a:p>
        </p:txBody>
      </p:sp>
      <p:pic>
        <p:nvPicPr>
          <p:cNvPr id="7" name="Picture 6" descr="Top-Hexagon-Whi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5904" y="-12192"/>
            <a:ext cx="609600" cy="283335"/>
          </a:xfrm>
          <a:prstGeom prst="rect">
            <a:avLst/>
          </a:prstGeom>
        </p:spPr>
      </p:pic>
    </p:spTree>
    <p:extLst>
      <p:ext uri="{BB962C8B-B14F-4D97-AF65-F5344CB8AC3E}">
        <p14:creationId xmlns:p14="http://schemas.microsoft.com/office/powerpoint/2010/main" val="132317722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Graph with Text">
    <p:spTree>
      <p:nvGrpSpPr>
        <p:cNvPr id="1" name=""/>
        <p:cNvGrpSpPr/>
        <p:nvPr/>
      </p:nvGrpSpPr>
      <p:grpSpPr>
        <a:xfrm>
          <a:off x="0" y="0"/>
          <a:ext cx="0" cy="0"/>
          <a:chOff x="0" y="0"/>
          <a:chExt cx="0" cy="0"/>
        </a:xfrm>
      </p:grpSpPr>
      <p:graphicFrame>
        <p:nvGraphicFramePr>
          <p:cNvPr id="9" name="Chart 8"/>
          <p:cNvGraphicFramePr/>
          <p:nvPr>
            <p:extLst>
              <p:ext uri="{D42A27DB-BD31-4B8C-83A1-F6EECF244321}">
                <p14:modId xmlns:p14="http://schemas.microsoft.com/office/powerpoint/2010/main" val="3846398711"/>
              </p:ext>
            </p:extLst>
          </p:nvPr>
        </p:nvGraphicFramePr>
        <p:xfrm>
          <a:off x="4744856" y="2218055"/>
          <a:ext cx="7058675" cy="3529339"/>
        </p:xfrm>
        <a:graphic>
          <a:graphicData uri="http://schemas.openxmlformats.org/drawingml/2006/chart">
            <c:chart xmlns:c="http://schemas.openxmlformats.org/drawingml/2006/chart" xmlns:r="http://schemas.openxmlformats.org/officeDocument/2006/relationships" r:id="rId2"/>
          </a:graphicData>
        </a:graphic>
      </p:graphicFrame>
      <p:sp>
        <p:nvSpPr>
          <p:cNvPr id="18" name="Chart Placeholder 17"/>
          <p:cNvSpPr>
            <a:spLocks noGrp="1"/>
          </p:cNvSpPr>
          <p:nvPr>
            <p:ph type="chart" sz="quarter" idx="12" hasCustomPrompt="1"/>
          </p:nvPr>
        </p:nvSpPr>
        <p:spPr>
          <a:xfrm>
            <a:off x="4599517" y="1693340"/>
            <a:ext cx="6678083" cy="4140200"/>
          </a:xfrm>
          <a:prstGeom prst="rect">
            <a:avLst/>
          </a:prstGeom>
        </p:spPr>
        <p:txBody>
          <a:bodyPr/>
          <a:lstStyle>
            <a:lvl1pPr marL="0" indent="0">
              <a:buNone/>
              <a:defRPr/>
            </a:lvl1pPr>
          </a:lstStyle>
          <a:p>
            <a:r>
              <a:rPr lang="en-US" dirty="0"/>
              <a:t>Graph</a:t>
            </a:r>
          </a:p>
        </p:txBody>
      </p:sp>
      <p:sp>
        <p:nvSpPr>
          <p:cNvPr id="21" name="Slide Number Placeholder 7"/>
          <p:cNvSpPr txBox="1">
            <a:spLocks/>
          </p:cNvSpPr>
          <p:nvPr/>
        </p:nvSpPr>
        <p:spPr>
          <a:xfrm>
            <a:off x="192873" y="6432186"/>
            <a:ext cx="2844800" cy="365125"/>
          </a:xfrm>
          <a:prstGeom prst="rect">
            <a:avLst/>
          </a:prstGeom>
        </p:spPr>
        <p:txBody>
          <a:bodyPr vert="horz" lIns="121920" tIns="60960" rIns="121920" bIns="60960" rtlCol="0" anchor="ctr"/>
          <a:lstStyle>
            <a:defPPr>
              <a:defRPr lang="en-US"/>
            </a:defPPr>
            <a:lvl1pPr marL="0" algn="l" defTabSz="457200" rtl="0" eaLnBrk="1" latinLnBrk="0" hangingPunct="1">
              <a:defRPr sz="1200" kern="1200">
                <a:solidFill>
                  <a:srgbClr val="FFFFFE"/>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B6C6909-76DB-DD44-B40F-DC1AA2F0D687}" type="slidenum">
              <a:rPr lang="en-US" sz="1600" smtClean="0"/>
              <a:pPr/>
              <a:t>‹#›</a:t>
            </a:fld>
            <a:endParaRPr lang="en-US" sz="1600" dirty="0"/>
          </a:p>
        </p:txBody>
      </p:sp>
      <p:pic>
        <p:nvPicPr>
          <p:cNvPr id="15" name="Picture 14" descr="Top-Hexagon-Vitality-Green.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8473" y="-8467"/>
            <a:ext cx="604856" cy="281133"/>
          </a:xfrm>
          <a:prstGeom prst="rect">
            <a:avLst/>
          </a:prstGeom>
        </p:spPr>
      </p:pic>
      <p:pic>
        <p:nvPicPr>
          <p:cNvPr id="16" name="Picture 15" descr="Bottom Gradient Bar.jp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179" y="6675478"/>
            <a:ext cx="12216384" cy="203605"/>
          </a:xfrm>
          <a:prstGeom prst="rect">
            <a:avLst/>
          </a:prstGeom>
        </p:spPr>
      </p:pic>
      <p:sp>
        <p:nvSpPr>
          <p:cNvPr id="22" name="Title 4"/>
          <p:cNvSpPr>
            <a:spLocks noGrp="1"/>
          </p:cNvSpPr>
          <p:nvPr>
            <p:ph type="title"/>
          </p:nvPr>
        </p:nvSpPr>
        <p:spPr>
          <a:xfrm>
            <a:off x="643467" y="495300"/>
            <a:ext cx="10634133" cy="1143000"/>
          </a:xfrm>
          <a:prstGeom prst="rect">
            <a:avLst/>
          </a:prstGeom>
        </p:spPr>
        <p:txBody>
          <a:bodyPr vert="horz"/>
          <a:lstStyle>
            <a:lvl1pPr>
              <a:lnSpc>
                <a:spcPct val="90000"/>
              </a:lnSpc>
              <a:defRPr b="1">
                <a:solidFill>
                  <a:srgbClr val="00AC4E"/>
                </a:solidFill>
              </a:defRPr>
            </a:lvl1pPr>
          </a:lstStyle>
          <a:p>
            <a:r>
              <a:rPr lang="en-US"/>
              <a:t>Click to edit Master title style</a:t>
            </a:r>
          </a:p>
        </p:txBody>
      </p:sp>
      <p:sp>
        <p:nvSpPr>
          <p:cNvPr id="12" name="Content Placeholder 3"/>
          <p:cNvSpPr>
            <a:spLocks noGrp="1"/>
          </p:cNvSpPr>
          <p:nvPr>
            <p:ph sz="quarter" idx="13" hasCustomPrompt="1"/>
          </p:nvPr>
        </p:nvSpPr>
        <p:spPr>
          <a:xfrm>
            <a:off x="664635" y="1691853"/>
            <a:ext cx="3813693" cy="4141688"/>
          </a:xfrm>
          <a:prstGeom prst="rect">
            <a:avLst/>
          </a:prstGeom>
        </p:spPr>
        <p:txBody>
          <a:bodyPr/>
          <a:lstStyle>
            <a:lvl1pPr marL="385224" indent="-385224">
              <a:buSzPct val="90000"/>
              <a:buFont typeface="Wingdings 2" panose="05020102010507070707" pitchFamily="18" charset="2"/>
              <a:buChar char=""/>
              <a:defRPr>
                <a:solidFill>
                  <a:schemeClr val="accent6"/>
                </a:solidFill>
              </a:defRPr>
            </a:lvl1pPr>
            <a:lvl2pPr marL="761981" indent="-376757">
              <a:buClr>
                <a:schemeClr val="tx2"/>
              </a:buClr>
              <a:defRPr>
                <a:solidFill>
                  <a:schemeClr val="accent6"/>
                </a:solidFill>
              </a:defRPr>
            </a:lvl2pPr>
            <a:lvl3pPr marL="1142971" indent="-380990">
              <a:buClr>
                <a:schemeClr val="accent3"/>
              </a:buClr>
              <a:buFont typeface="Wingdings 2" panose="05020102010507070707" pitchFamily="18" charset="2"/>
              <a:buChar char=""/>
              <a:defRPr>
                <a:solidFill>
                  <a:schemeClr val="accent6"/>
                </a:solidFill>
              </a:defRPr>
            </a:lvl3pPr>
            <a:lvl4pPr marL="1523962" indent="-376757">
              <a:buClr>
                <a:schemeClr val="accent6"/>
              </a:buClr>
              <a:defRPr>
                <a:solidFill>
                  <a:schemeClr val="accent6"/>
                </a:solidFill>
              </a:defRPr>
            </a:lvl4pPr>
          </a:lstStyle>
          <a:p>
            <a:pPr lvl="0"/>
            <a:r>
              <a:rPr lang="en-US" dirty="0"/>
              <a:t>Content</a:t>
            </a:r>
          </a:p>
          <a:p>
            <a:pPr lvl="1"/>
            <a:r>
              <a:rPr lang="en-US" dirty="0"/>
              <a:t>Content</a:t>
            </a:r>
          </a:p>
          <a:p>
            <a:pPr lvl="2"/>
            <a:r>
              <a:rPr lang="en-US" dirty="0"/>
              <a:t>Content</a:t>
            </a:r>
          </a:p>
          <a:p>
            <a:pPr lvl="3"/>
            <a:r>
              <a:rPr lang="en-US" dirty="0"/>
              <a:t>Content</a:t>
            </a:r>
          </a:p>
        </p:txBody>
      </p:sp>
    </p:spTree>
    <p:extLst>
      <p:ext uri="{BB962C8B-B14F-4D97-AF65-F5344CB8AC3E}">
        <p14:creationId xmlns:p14="http://schemas.microsoft.com/office/powerpoint/2010/main" val="3745283578"/>
      </p:ext>
    </p:extLst>
  </p:cSld>
  <p:clrMapOvr>
    <a:masterClrMapping/>
  </p:clrMapOvr>
  <p:extLst>
    <p:ext uri="{DCECCB84-F9BA-43D5-87BE-67443E8EF086}">
      <p15:sldGuideLst xmlns:p15="http://schemas.microsoft.com/office/powerpoint/2012/main"/>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Full Photo">
    <p:spTree>
      <p:nvGrpSpPr>
        <p:cNvPr id="1" name=""/>
        <p:cNvGrpSpPr/>
        <p:nvPr/>
      </p:nvGrpSpPr>
      <p:grpSpPr>
        <a:xfrm>
          <a:off x="0" y="0"/>
          <a:ext cx="0" cy="0"/>
          <a:chOff x="0" y="0"/>
          <a:chExt cx="0" cy="0"/>
        </a:xfrm>
      </p:grpSpPr>
      <p:sp>
        <p:nvSpPr>
          <p:cNvPr id="13" name="Picture Placeholder 12"/>
          <p:cNvSpPr>
            <a:spLocks noGrp="1"/>
          </p:cNvSpPr>
          <p:nvPr>
            <p:ph type="pic" sz="quarter" idx="10"/>
          </p:nvPr>
        </p:nvSpPr>
        <p:spPr>
          <a:xfrm>
            <a:off x="0" y="1"/>
            <a:ext cx="12192000" cy="6675476"/>
          </a:xfrm>
          <a:prstGeom prst="rect">
            <a:avLst/>
          </a:prstGeom>
        </p:spPr>
        <p:txBody>
          <a:bodyPr anchor="t"/>
          <a:lstStyle/>
          <a:p>
            <a:r>
              <a:rPr lang="en-US" dirty="0"/>
              <a:t>Click icon to add picture</a:t>
            </a:r>
          </a:p>
        </p:txBody>
      </p:sp>
      <p:sp>
        <p:nvSpPr>
          <p:cNvPr id="5" name="Slide Number Placeholder 7"/>
          <p:cNvSpPr txBox="1">
            <a:spLocks/>
          </p:cNvSpPr>
          <p:nvPr/>
        </p:nvSpPr>
        <p:spPr>
          <a:xfrm>
            <a:off x="192873" y="6432186"/>
            <a:ext cx="2844800" cy="365125"/>
          </a:xfrm>
          <a:prstGeom prst="rect">
            <a:avLst/>
          </a:prstGeom>
        </p:spPr>
        <p:txBody>
          <a:bodyPr vert="horz" lIns="121920" tIns="60960" rIns="121920" bIns="60960" rtlCol="0" anchor="ctr"/>
          <a:lstStyle>
            <a:defPPr>
              <a:defRPr lang="en-US"/>
            </a:defPPr>
            <a:lvl1pPr marL="0" algn="l" defTabSz="457200" rtl="0" eaLnBrk="1" latinLnBrk="0" hangingPunct="1">
              <a:defRPr sz="1200" kern="1200">
                <a:solidFill>
                  <a:srgbClr val="FFFFFE"/>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B6C6909-76DB-DD44-B40F-DC1AA2F0D687}" type="slidenum">
              <a:rPr lang="en-US" sz="1600" smtClean="0"/>
              <a:pPr/>
              <a:t>‹#›</a:t>
            </a:fld>
            <a:endParaRPr lang="en-US" sz="1600" dirty="0"/>
          </a:p>
        </p:txBody>
      </p:sp>
      <p:pic>
        <p:nvPicPr>
          <p:cNvPr id="14" name="Picture 13" descr="Bottom Gradient Bar.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79" y="6675478"/>
            <a:ext cx="12216384" cy="203605"/>
          </a:xfrm>
          <a:prstGeom prst="rect">
            <a:avLst/>
          </a:prstGeom>
        </p:spPr>
      </p:pic>
      <p:sp>
        <p:nvSpPr>
          <p:cNvPr id="17" name="Title 4"/>
          <p:cNvSpPr>
            <a:spLocks noGrp="1"/>
          </p:cNvSpPr>
          <p:nvPr>
            <p:ph type="title"/>
          </p:nvPr>
        </p:nvSpPr>
        <p:spPr>
          <a:xfrm>
            <a:off x="643467" y="1460500"/>
            <a:ext cx="10634133" cy="1143000"/>
          </a:xfrm>
          <a:prstGeom prst="rect">
            <a:avLst/>
          </a:prstGeom>
        </p:spPr>
        <p:txBody>
          <a:bodyPr vert="horz"/>
          <a:lstStyle>
            <a:lvl1pPr>
              <a:lnSpc>
                <a:spcPct val="90000"/>
              </a:lnSpc>
              <a:defRPr b="1">
                <a:solidFill>
                  <a:srgbClr val="FFFFFF"/>
                </a:solidFill>
              </a:defRPr>
            </a:lvl1pPr>
          </a:lstStyle>
          <a:p>
            <a:r>
              <a:rPr lang="en-US"/>
              <a:t>Click to edit Master title style</a:t>
            </a:r>
          </a:p>
        </p:txBody>
      </p:sp>
    </p:spTree>
    <p:extLst>
      <p:ext uri="{BB962C8B-B14F-4D97-AF65-F5344CB8AC3E}">
        <p14:creationId xmlns:p14="http://schemas.microsoft.com/office/powerpoint/2010/main" val="2545567904"/>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1F9DC05-472A-4664-AA2D-65B7A2B8DF90}"/>
              </a:ext>
            </a:extLst>
          </p:cNvPr>
          <p:cNvSpPr>
            <a:spLocks noGrp="1"/>
          </p:cNvSpPr>
          <p:nvPr>
            <p:ph type="dt" sz="half" idx="10"/>
          </p:nvPr>
        </p:nvSpPr>
        <p:spPr/>
        <p:txBody>
          <a:bodyPr/>
          <a:lstStyle/>
          <a:p>
            <a:fld id="{3FF0C18A-4C29-4697-9CC7-DD271098DDF9}" type="datetimeFigureOut">
              <a:rPr lang="en-US" smtClean="0"/>
              <a:t>10/11/2022</a:t>
            </a:fld>
            <a:endParaRPr lang="en-US" dirty="0"/>
          </a:p>
        </p:txBody>
      </p:sp>
      <p:sp>
        <p:nvSpPr>
          <p:cNvPr id="3" name="Footer Placeholder 2">
            <a:extLst>
              <a:ext uri="{FF2B5EF4-FFF2-40B4-BE49-F238E27FC236}">
                <a16:creationId xmlns:a16="http://schemas.microsoft.com/office/drawing/2014/main" id="{F761C356-BD33-4C6A-9923-7616DED45D3A}"/>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9FB34D9E-03AC-4B28-AA11-920D94B3FBDE}"/>
              </a:ext>
            </a:extLst>
          </p:cNvPr>
          <p:cNvSpPr>
            <a:spLocks noGrp="1"/>
          </p:cNvSpPr>
          <p:nvPr>
            <p:ph type="sldNum" sz="quarter" idx="12"/>
          </p:nvPr>
        </p:nvSpPr>
        <p:spPr/>
        <p:txBody>
          <a:bodyPr/>
          <a:lstStyle/>
          <a:p>
            <a:fld id="{D0A229F5-FFF0-4246-8224-30069D4A7BA3}" type="slidenum">
              <a:rPr lang="en-US" smtClean="0"/>
              <a:t>‹#›</a:t>
            </a:fld>
            <a:endParaRPr lang="en-US" dirty="0"/>
          </a:p>
        </p:txBody>
      </p:sp>
    </p:spTree>
    <p:extLst>
      <p:ext uri="{BB962C8B-B14F-4D97-AF65-F5344CB8AC3E}">
        <p14:creationId xmlns:p14="http://schemas.microsoft.com/office/powerpoint/2010/main" val="9768602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72FE1F-C44F-4107-90AC-E84481BC9B3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FC3E6FF-0FE1-450E-81D9-EFD08164836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328E3DB-107F-4DA2-85A1-11FC817AA3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9850D21-C050-4585-8974-D45FE6F8DE6D}"/>
              </a:ext>
            </a:extLst>
          </p:cNvPr>
          <p:cNvSpPr>
            <a:spLocks noGrp="1"/>
          </p:cNvSpPr>
          <p:nvPr>
            <p:ph type="dt" sz="half" idx="10"/>
          </p:nvPr>
        </p:nvSpPr>
        <p:spPr/>
        <p:txBody>
          <a:bodyPr/>
          <a:lstStyle/>
          <a:p>
            <a:fld id="{3FF0C18A-4C29-4697-9CC7-DD271098DDF9}" type="datetimeFigureOut">
              <a:rPr lang="en-US" smtClean="0"/>
              <a:t>10/11/2022</a:t>
            </a:fld>
            <a:endParaRPr lang="en-US" dirty="0"/>
          </a:p>
        </p:txBody>
      </p:sp>
      <p:sp>
        <p:nvSpPr>
          <p:cNvPr id="6" name="Footer Placeholder 5">
            <a:extLst>
              <a:ext uri="{FF2B5EF4-FFF2-40B4-BE49-F238E27FC236}">
                <a16:creationId xmlns:a16="http://schemas.microsoft.com/office/drawing/2014/main" id="{AD2241B0-02CF-4B87-9228-596A9863DAF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075D476-F3CA-43C8-8AE2-EC506F79DE0C}"/>
              </a:ext>
            </a:extLst>
          </p:cNvPr>
          <p:cNvSpPr>
            <a:spLocks noGrp="1"/>
          </p:cNvSpPr>
          <p:nvPr>
            <p:ph type="sldNum" sz="quarter" idx="12"/>
          </p:nvPr>
        </p:nvSpPr>
        <p:spPr/>
        <p:txBody>
          <a:bodyPr/>
          <a:lstStyle/>
          <a:p>
            <a:fld id="{D0A229F5-FFF0-4246-8224-30069D4A7BA3}" type="slidenum">
              <a:rPr lang="en-US" smtClean="0"/>
              <a:t>‹#›</a:t>
            </a:fld>
            <a:endParaRPr lang="en-US" dirty="0"/>
          </a:p>
        </p:txBody>
      </p:sp>
    </p:spTree>
    <p:extLst>
      <p:ext uri="{BB962C8B-B14F-4D97-AF65-F5344CB8AC3E}">
        <p14:creationId xmlns:p14="http://schemas.microsoft.com/office/powerpoint/2010/main" val="30991001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61DD9-F54C-4B91-91F7-09BEFF9DBFF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5D64CCB-BF1C-4539-8CFE-050D43057DA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3A354720-C3D1-46F1-BEE9-20EEC9346F8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CF98E42-E34C-4273-A4BD-7100922E7A79}"/>
              </a:ext>
            </a:extLst>
          </p:cNvPr>
          <p:cNvSpPr>
            <a:spLocks noGrp="1"/>
          </p:cNvSpPr>
          <p:nvPr>
            <p:ph type="dt" sz="half" idx="10"/>
          </p:nvPr>
        </p:nvSpPr>
        <p:spPr/>
        <p:txBody>
          <a:bodyPr/>
          <a:lstStyle/>
          <a:p>
            <a:fld id="{3FF0C18A-4C29-4697-9CC7-DD271098DDF9}" type="datetimeFigureOut">
              <a:rPr lang="en-US" smtClean="0"/>
              <a:t>10/11/2022</a:t>
            </a:fld>
            <a:endParaRPr lang="en-US" dirty="0"/>
          </a:p>
        </p:txBody>
      </p:sp>
      <p:sp>
        <p:nvSpPr>
          <p:cNvPr id="6" name="Footer Placeholder 5">
            <a:extLst>
              <a:ext uri="{FF2B5EF4-FFF2-40B4-BE49-F238E27FC236}">
                <a16:creationId xmlns:a16="http://schemas.microsoft.com/office/drawing/2014/main" id="{20FCD466-BF45-49CA-B2B8-F8CE534EAE6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B25B80A-86F7-4ACC-9D3C-5B249FCEFE2D}"/>
              </a:ext>
            </a:extLst>
          </p:cNvPr>
          <p:cNvSpPr>
            <a:spLocks noGrp="1"/>
          </p:cNvSpPr>
          <p:nvPr>
            <p:ph type="sldNum" sz="quarter" idx="12"/>
          </p:nvPr>
        </p:nvSpPr>
        <p:spPr/>
        <p:txBody>
          <a:bodyPr/>
          <a:lstStyle/>
          <a:p>
            <a:fld id="{D0A229F5-FFF0-4246-8224-30069D4A7BA3}" type="slidenum">
              <a:rPr lang="en-US" smtClean="0"/>
              <a:t>‹#›</a:t>
            </a:fld>
            <a:endParaRPr lang="en-US" dirty="0"/>
          </a:p>
        </p:txBody>
      </p:sp>
    </p:spTree>
    <p:extLst>
      <p:ext uri="{BB962C8B-B14F-4D97-AF65-F5344CB8AC3E}">
        <p14:creationId xmlns:p14="http://schemas.microsoft.com/office/powerpoint/2010/main" val="4969359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image" Target="../media/image4.png"/><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image" Target="../media/image6.tiff"/><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5.png"/></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50.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theme" Target="../theme/theme5.xml"/><Relationship Id="rId5" Type="http://schemas.openxmlformats.org/officeDocument/2006/relationships/slideLayout" Target="../slideLayouts/slideLayout52.xml"/><Relationship Id="rId4" Type="http://schemas.openxmlformats.org/officeDocument/2006/relationships/slideLayout" Target="../slideLayouts/slideLayout51.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slideLayout" Target="../slideLayouts/slideLayout65.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slideLayout" Target="../slideLayouts/slideLayout64.xml"/><Relationship Id="rId2" Type="http://schemas.openxmlformats.org/officeDocument/2006/relationships/slideLayout" Target="../slideLayouts/slideLayout54.xml"/><Relationship Id="rId16" Type="http://schemas.openxmlformats.org/officeDocument/2006/relationships/image" Target="../media/image10.jpg"/><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5" Type="http://schemas.openxmlformats.org/officeDocument/2006/relationships/image" Target="../media/image9.png"/><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 Id="rId14"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FD437E6-FB29-41B9-8AD8-7AAA92FD1BE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139E7FA-80B0-4FB1-851A-7079A3B1BC2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079F94-08B0-4347-9E06-686CA1A8383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F0C18A-4C29-4697-9CC7-DD271098DDF9}" type="datetimeFigureOut">
              <a:rPr lang="en-US" smtClean="0"/>
              <a:t>10/11/2022</a:t>
            </a:fld>
            <a:endParaRPr lang="en-US" dirty="0"/>
          </a:p>
        </p:txBody>
      </p:sp>
      <p:sp>
        <p:nvSpPr>
          <p:cNvPr id="5" name="Footer Placeholder 4">
            <a:extLst>
              <a:ext uri="{FF2B5EF4-FFF2-40B4-BE49-F238E27FC236}">
                <a16:creationId xmlns:a16="http://schemas.microsoft.com/office/drawing/2014/main" id="{F846B8CA-E87A-425C-9847-6301CE29517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04207BEB-087A-4FDD-885C-0BEDFA9CC8E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A229F5-FFF0-4246-8224-30069D4A7BA3}" type="slidenum">
              <a:rPr lang="en-US" smtClean="0"/>
              <a:t>‹#›</a:t>
            </a:fld>
            <a:endParaRPr lang="en-US" dirty="0"/>
          </a:p>
        </p:txBody>
      </p:sp>
    </p:spTree>
    <p:extLst>
      <p:ext uri="{BB962C8B-B14F-4D97-AF65-F5344CB8AC3E}">
        <p14:creationId xmlns:p14="http://schemas.microsoft.com/office/powerpoint/2010/main" val="1672595167"/>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 id="2147483729" r:id="rId12"/>
    <p:sldLayoutId id="2147483730" r:id="rId13"/>
    <p:sldLayoutId id="2147483731"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BF2E96D-A649-FE41-B0C7-DC62002BD77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631AD3C-4B1E-9640-A142-D005D4AE471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A507EA-C857-9949-AD1B-06E9EE7A03E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639FBC-9559-854A-9E42-D61F16AE6318}" type="datetimeFigureOut">
              <a:rPr lang="en-US" smtClean="0"/>
              <a:t>10/11/2022</a:t>
            </a:fld>
            <a:endParaRPr lang="en-US" dirty="0"/>
          </a:p>
        </p:txBody>
      </p:sp>
      <p:sp>
        <p:nvSpPr>
          <p:cNvPr id="5" name="Footer Placeholder 4">
            <a:extLst>
              <a:ext uri="{FF2B5EF4-FFF2-40B4-BE49-F238E27FC236}">
                <a16:creationId xmlns:a16="http://schemas.microsoft.com/office/drawing/2014/main" id="{6AFD9368-7288-4848-AA42-9B8B23BDAB8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65608569-3210-E843-AFF0-595E4799116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BF2F74-FA48-2146-95CA-D552168A46DD}" type="slidenum">
              <a:rPr lang="en-US" smtClean="0"/>
              <a:t>‹#›</a:t>
            </a:fld>
            <a:endParaRPr lang="en-US" dirty="0"/>
          </a:p>
        </p:txBody>
      </p:sp>
    </p:spTree>
    <p:extLst>
      <p:ext uri="{BB962C8B-B14F-4D97-AF65-F5344CB8AC3E}">
        <p14:creationId xmlns:p14="http://schemas.microsoft.com/office/powerpoint/2010/main" val="3924565081"/>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userDrawn="1"/>
        </p:nvSpPr>
        <p:spPr>
          <a:xfrm>
            <a:off x="-3" y="675"/>
            <a:ext cx="12192000" cy="1188720"/>
          </a:xfrm>
          <a:prstGeom prst="rect">
            <a:avLst/>
          </a:prstGeom>
          <a:solidFill>
            <a:srgbClr val="2055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n>
                <a:noFill/>
              </a:ln>
              <a:solidFill>
                <a:srgbClr val="719501"/>
              </a:solidFill>
            </a:endParaRPr>
          </a:p>
        </p:txBody>
      </p:sp>
      <p:sp>
        <p:nvSpPr>
          <p:cNvPr id="2" name="Title Placeholder 1"/>
          <p:cNvSpPr>
            <a:spLocks noGrp="1"/>
          </p:cNvSpPr>
          <p:nvPr>
            <p:ph type="title"/>
          </p:nvPr>
        </p:nvSpPr>
        <p:spPr>
          <a:xfrm>
            <a:off x="609600" y="182883"/>
            <a:ext cx="10972800" cy="914757"/>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554480"/>
            <a:ext cx="10972800" cy="45720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296DA3-355D-4205-A8FE-CC73B70FC064}" type="datetimeFigureOut">
              <a:rPr lang="en-US" smtClean="0"/>
              <a:pPr/>
              <a:t>10/11/2022</a:t>
            </a:fld>
            <a:endParaRPr lang="en-US" dirty="0"/>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DB64BC-0584-4169-B40B-A384FD25F727}" type="slidenum">
              <a:rPr lang="en-US" smtClean="0"/>
              <a:pPr/>
              <a:t>‹#›</a:t>
            </a:fld>
            <a:endParaRPr lang="en-US" dirty="0"/>
          </a:p>
        </p:txBody>
      </p:sp>
    </p:spTree>
    <p:extLst>
      <p:ext uri="{BB962C8B-B14F-4D97-AF65-F5344CB8AC3E}">
        <p14:creationId xmlns:p14="http://schemas.microsoft.com/office/powerpoint/2010/main" val="1054318091"/>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Lst>
  <p:txStyles>
    <p:titleStyle>
      <a:lvl1pPr algn="ctr" defTabSz="914400" rtl="0" eaLnBrk="1" latinLnBrk="0" hangingPunct="1">
        <a:spcBef>
          <a:spcPct val="0"/>
        </a:spcBef>
        <a:buNone/>
        <a:defRPr sz="36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Wingdings" pitchFamily="2" charset="2"/>
        <a:buChar char="§"/>
        <a:defRPr sz="2000" kern="1200">
          <a:solidFill>
            <a:schemeClr val="tx1"/>
          </a:solidFill>
          <a:latin typeface="+mn-lt"/>
          <a:ea typeface="+mn-ea"/>
          <a:cs typeface="+mn-cs"/>
        </a:defRPr>
      </a:lvl3pPr>
      <a:lvl4pPr marL="1428750" indent="-228600" algn="l" defTabSz="914400" rtl="0" eaLnBrk="1" latinLnBrk="0" hangingPunct="1">
        <a:spcBef>
          <a:spcPct val="20000"/>
        </a:spcBef>
        <a:buSzPct val="85000"/>
        <a:buFont typeface="Wingdings" pitchFamily="2" charset="2"/>
        <a:buChar char="v"/>
        <a:defRPr sz="1800" kern="1200">
          <a:solidFill>
            <a:schemeClr val="tx1"/>
          </a:solidFill>
          <a:latin typeface="+mn-lt"/>
          <a:ea typeface="+mn-ea"/>
          <a:cs typeface="+mn-cs"/>
        </a:defRPr>
      </a:lvl4pPr>
      <a:lvl5pPr marL="17145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userDrawn="1"/>
        </p:nvSpPr>
        <p:spPr>
          <a:xfrm>
            <a:off x="-3" y="675"/>
            <a:ext cx="12192000" cy="1188720"/>
          </a:xfrm>
          <a:prstGeom prst="rect">
            <a:avLst/>
          </a:prstGeom>
          <a:solidFill>
            <a:srgbClr val="2055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n>
                <a:noFill/>
              </a:ln>
              <a:solidFill>
                <a:srgbClr val="719501"/>
              </a:solidFill>
            </a:endParaRPr>
          </a:p>
        </p:txBody>
      </p:sp>
      <p:sp>
        <p:nvSpPr>
          <p:cNvPr id="2" name="Title Placeholder 1"/>
          <p:cNvSpPr>
            <a:spLocks noGrp="1"/>
          </p:cNvSpPr>
          <p:nvPr>
            <p:ph type="title"/>
          </p:nvPr>
        </p:nvSpPr>
        <p:spPr>
          <a:xfrm>
            <a:off x="609600" y="182883"/>
            <a:ext cx="10972800" cy="914757"/>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554480"/>
            <a:ext cx="10972800" cy="45720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296DA3-355D-4205-A8FE-CC73B70FC064}" type="datetimeFigureOut">
              <a:rPr lang="en-US" smtClean="0"/>
              <a:pPr/>
              <a:t>10/11/2022</a:t>
            </a:fld>
            <a:endParaRPr lang="en-US" dirty="0"/>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DB64BC-0584-4169-B40B-A384FD25F727}" type="slidenum">
              <a:rPr lang="en-US" smtClean="0"/>
              <a:pPr/>
              <a:t>‹#›</a:t>
            </a:fld>
            <a:endParaRPr lang="en-US" dirty="0"/>
          </a:p>
        </p:txBody>
      </p:sp>
      <p:pic>
        <p:nvPicPr>
          <p:cNvPr id="11" name="Picture 2" descr="Z:\ G R A P H I C  E L E M E N T S\Logos\DHHS\GIF PNG files\DHHS logo black.png">
            <a:extLst>
              <a:ext uri="{FF2B5EF4-FFF2-40B4-BE49-F238E27FC236}">
                <a16:creationId xmlns:a16="http://schemas.microsoft.com/office/drawing/2014/main" id="{21470569-A73E-465D-A858-18491C049A4B}"/>
              </a:ext>
            </a:extLst>
          </p:cNvPr>
          <p:cNvPicPr>
            <a:picLocks noChangeAspect="1" noChangeArrowheads="1"/>
          </p:cNvPicPr>
          <p:nvPr userDrawn="1"/>
        </p:nvPicPr>
        <p:blipFill>
          <a:blip r:embed="rId13" cstate="email">
            <a:extLst>
              <a:ext uri="{28A0092B-C50C-407E-A947-70E740481C1C}">
                <a14:useLocalDpi xmlns:a14="http://schemas.microsoft.com/office/drawing/2010/main"/>
              </a:ext>
            </a:extLst>
          </a:blip>
          <a:srcRect/>
          <a:stretch>
            <a:fillRect/>
          </a:stretch>
        </p:blipFill>
        <p:spPr bwMode="auto">
          <a:xfrm>
            <a:off x="8559800" y="5744871"/>
            <a:ext cx="822960" cy="845747"/>
          </a:xfrm>
          <a:prstGeom prst="rect">
            <a:avLst/>
          </a:prstGeom>
          <a:noFill/>
        </p:spPr>
      </p:pic>
      <p:pic>
        <p:nvPicPr>
          <p:cNvPr id="12" name="Picture 2" descr="Z:\ G R A P H I C  E L E M E N T S\Logos\niddk\2013\NIH_NIDDK_Master_Logo\NIH_NIDDK_Master_Logo_2Color copy.png">
            <a:extLst>
              <a:ext uri="{FF2B5EF4-FFF2-40B4-BE49-F238E27FC236}">
                <a16:creationId xmlns:a16="http://schemas.microsoft.com/office/drawing/2014/main" id="{75D19FBD-7BFB-4F8D-A8DC-45F8CF9DCBE4}"/>
              </a:ext>
            </a:extLst>
          </p:cNvPr>
          <p:cNvPicPr>
            <a:picLocks noChangeAspect="1" noChangeArrowheads="1"/>
          </p:cNvPicPr>
          <p:nvPr userDrawn="1"/>
        </p:nvPicPr>
        <p:blipFill>
          <a:blip r:embed="rId14" cstate="email">
            <a:extLst>
              <a:ext uri="{28A0092B-C50C-407E-A947-70E740481C1C}">
                <a14:useLocalDpi xmlns:a14="http://schemas.microsoft.com/office/drawing/2010/main"/>
              </a:ext>
            </a:extLst>
          </a:blip>
          <a:srcRect/>
          <a:stretch>
            <a:fillRect/>
          </a:stretch>
        </p:blipFill>
        <p:spPr bwMode="auto">
          <a:xfrm>
            <a:off x="9550400" y="5891008"/>
            <a:ext cx="2286000" cy="509792"/>
          </a:xfrm>
          <a:prstGeom prst="rect">
            <a:avLst/>
          </a:prstGeom>
          <a:noFill/>
        </p:spPr>
      </p:pic>
      <p:pic>
        <p:nvPicPr>
          <p:cNvPr id="13" name="Picture 12">
            <a:extLst>
              <a:ext uri="{FF2B5EF4-FFF2-40B4-BE49-F238E27FC236}">
                <a16:creationId xmlns:a16="http://schemas.microsoft.com/office/drawing/2014/main" id="{BF6ACA18-AB6A-9E4E-9DFF-95BFE851064C}"/>
              </a:ext>
            </a:extLst>
          </p:cNvPr>
          <p:cNvPicPr>
            <a:picLocks noChangeAspect="1"/>
          </p:cNvPicPr>
          <p:nvPr userDrawn="1"/>
        </p:nvPicPr>
        <p:blipFill rotWithShape="1">
          <a:blip r:embed="rId15"/>
          <a:srcRect t="2" r="73239" b="-24667"/>
          <a:stretch/>
        </p:blipFill>
        <p:spPr>
          <a:xfrm>
            <a:off x="450508" y="5803576"/>
            <a:ext cx="1438607" cy="73152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36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Wingdings" pitchFamily="2" charset="2"/>
        <a:buChar char="§"/>
        <a:defRPr sz="2000" kern="1200">
          <a:solidFill>
            <a:schemeClr val="tx1"/>
          </a:solidFill>
          <a:latin typeface="+mn-lt"/>
          <a:ea typeface="+mn-ea"/>
          <a:cs typeface="+mn-cs"/>
        </a:defRPr>
      </a:lvl3pPr>
      <a:lvl4pPr marL="1428750" indent="-228600" algn="l" defTabSz="914400" rtl="0" eaLnBrk="1" latinLnBrk="0" hangingPunct="1">
        <a:spcBef>
          <a:spcPct val="20000"/>
        </a:spcBef>
        <a:buSzPct val="85000"/>
        <a:buFont typeface="Wingdings" pitchFamily="2" charset="2"/>
        <a:buChar char="v"/>
        <a:defRPr sz="1800" kern="1200">
          <a:solidFill>
            <a:schemeClr val="tx1"/>
          </a:solidFill>
          <a:latin typeface="+mn-lt"/>
          <a:ea typeface="+mn-ea"/>
          <a:cs typeface="+mn-cs"/>
        </a:defRPr>
      </a:lvl4pPr>
      <a:lvl5pPr marL="17145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Tree>
    <p:extLst>
      <p:ext uri="{BB962C8B-B14F-4D97-AF65-F5344CB8AC3E}">
        <p14:creationId xmlns:p14="http://schemas.microsoft.com/office/powerpoint/2010/main" val="374324977"/>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9" r:id="rId5"/>
  </p:sldLayoutIdLst>
  <p:transition>
    <p:fade/>
  </p:transition>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p:titleStyle>
    <p:bodyStyle>
      <a:lvl1pPr marL="457189" indent="-457189" algn="l" rtl="0" eaLnBrk="0" fontAlgn="base" hangingPunct="0">
        <a:spcBef>
          <a:spcPct val="20000"/>
        </a:spcBef>
        <a:spcAft>
          <a:spcPct val="0"/>
        </a:spcAft>
        <a:buFont typeface="Arial" panose="020B0604020202020204" pitchFamily="34" charset="0"/>
        <a:buChar char="•"/>
        <a:defRPr sz="4267" kern="1200">
          <a:solidFill>
            <a:srgbClr val="7F7F7F"/>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Font typeface="Arial" panose="020B0604020202020204" pitchFamily="34" charset="0"/>
        <a:buChar char="–"/>
        <a:defRPr sz="3733" kern="1200">
          <a:solidFill>
            <a:srgbClr val="7F7F7F"/>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FFFFFE"/>
        </a:solidFill>
        <a:effectLst/>
      </p:bgPr>
    </p:bg>
    <p:spTree>
      <p:nvGrpSpPr>
        <p:cNvPr id="1" name=""/>
        <p:cNvGrpSpPr/>
        <p:nvPr/>
      </p:nvGrpSpPr>
      <p:grpSpPr>
        <a:xfrm>
          <a:off x="0" y="0"/>
          <a:ext cx="0" cy="0"/>
          <a:chOff x="0" y="0"/>
          <a:chExt cx="0" cy="0"/>
        </a:xfrm>
      </p:grpSpPr>
      <p:pic>
        <p:nvPicPr>
          <p:cNvPr id="6" name="Picture 5" descr="Top-Hexagon-Vitality-Green.png"/>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758473" y="-8467"/>
            <a:ext cx="604856" cy="281133"/>
          </a:xfrm>
          <a:prstGeom prst="rect">
            <a:avLst/>
          </a:prstGeom>
        </p:spPr>
      </p:pic>
      <p:pic>
        <p:nvPicPr>
          <p:cNvPr id="7" name="Picture 6" descr="Bottom Gradient Bar.jpg"/>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10179" y="6675478"/>
            <a:ext cx="12216384" cy="203605"/>
          </a:xfrm>
          <a:prstGeom prst="rect">
            <a:avLst/>
          </a:prstGeom>
        </p:spPr>
      </p:pic>
      <p:sp>
        <p:nvSpPr>
          <p:cNvPr id="8" name="Slide Number Placeholder 7"/>
          <p:cNvSpPr>
            <a:spLocks noGrp="1"/>
          </p:cNvSpPr>
          <p:nvPr>
            <p:ph type="sldNum" sz="quarter" idx="4"/>
          </p:nvPr>
        </p:nvSpPr>
        <p:spPr>
          <a:xfrm>
            <a:off x="11500556" y="6661367"/>
            <a:ext cx="721737" cy="203605"/>
          </a:xfrm>
          <a:prstGeom prst="rect">
            <a:avLst/>
          </a:prstGeom>
        </p:spPr>
        <p:txBody>
          <a:bodyPr vert="horz" lIns="91440" tIns="45720" rIns="91440" bIns="45720" rtlCol="0" anchor="ctr"/>
          <a:lstStyle>
            <a:lvl1pPr algn="r">
              <a:defRPr sz="1200">
                <a:solidFill>
                  <a:srgbClr val="FFFFFE"/>
                </a:solidFill>
                <a:latin typeface="Ubuntu"/>
                <a:cs typeface="Ubuntu"/>
              </a:defRPr>
            </a:lvl1pPr>
          </a:lstStyle>
          <a:p>
            <a:fld id="{9B6C6909-76DB-DD44-B40F-DC1AA2F0D687}" type="slidenum">
              <a:rPr lang="en-US" smtClean="0"/>
              <a:pPr/>
              <a:t>‹#›</a:t>
            </a:fld>
            <a:endParaRPr lang="en-US" dirty="0"/>
          </a:p>
        </p:txBody>
      </p:sp>
      <p:sp>
        <p:nvSpPr>
          <p:cNvPr id="10" name="Title 4"/>
          <p:cNvSpPr txBox="1">
            <a:spLocks/>
          </p:cNvSpPr>
          <p:nvPr userDrawn="1"/>
        </p:nvSpPr>
        <p:spPr>
          <a:xfrm>
            <a:off x="643467" y="495300"/>
            <a:ext cx="10634133" cy="1143000"/>
          </a:xfrm>
          <a:prstGeom prst="rect">
            <a:avLst/>
          </a:prstGeom>
        </p:spPr>
        <p:txBody>
          <a:bodyPr vert="horz"/>
          <a:lstStyle>
            <a:lvl1pPr algn="l" defTabSz="914400" rtl="0" eaLnBrk="1" latinLnBrk="0" hangingPunct="1">
              <a:spcBef>
                <a:spcPct val="0"/>
              </a:spcBef>
              <a:buNone/>
              <a:defRPr sz="3600" b="1" kern="1200">
                <a:solidFill>
                  <a:srgbClr val="00AC4E"/>
                </a:solidFill>
                <a:latin typeface="Ubuntu"/>
                <a:ea typeface="+mj-ea"/>
                <a:cs typeface="Ubuntu"/>
              </a:defRPr>
            </a:lvl1pPr>
          </a:lstStyle>
          <a:p>
            <a:r>
              <a:rPr lang="en-US" sz="4800" dirty="0"/>
              <a:t>Click to edit Master title style</a:t>
            </a:r>
          </a:p>
        </p:txBody>
      </p:sp>
      <p:sp>
        <p:nvSpPr>
          <p:cNvPr id="2" name="Text Placeholder 1"/>
          <p:cNvSpPr>
            <a:spLocks noGrp="1"/>
          </p:cNvSpPr>
          <p:nvPr>
            <p:ph type="body" idx="1"/>
          </p:nvPr>
        </p:nvSpPr>
        <p:spPr>
          <a:xfrm>
            <a:off x="838200" y="1826684"/>
            <a:ext cx="10515600" cy="434974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58526298"/>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 id="2147483752" r:id="rId12"/>
    <p:sldLayoutId id="2147483753" r:id="rId13"/>
  </p:sldLayoutIdLst>
  <p:hf hdr="0" ftr="0" dt="0"/>
  <p:txStyles>
    <p:titleStyle>
      <a:lvl1pPr algn="l" defTabSz="1219170" rtl="0" eaLnBrk="1" latinLnBrk="0" hangingPunct="1">
        <a:spcBef>
          <a:spcPct val="0"/>
        </a:spcBef>
        <a:buNone/>
        <a:defRPr sz="4800" b="0" kern="1200">
          <a:solidFill>
            <a:srgbClr val="007A88"/>
          </a:solidFill>
          <a:latin typeface="Ubuntu"/>
          <a:ea typeface="+mj-ea"/>
          <a:cs typeface="Ubuntu"/>
        </a:defRPr>
      </a:lvl1pPr>
    </p:titleStyle>
    <p:bodyStyle>
      <a:lvl1pPr marL="389457" indent="-389457" algn="l" defTabSz="1219170" rtl="0" eaLnBrk="1" latinLnBrk="0" hangingPunct="1">
        <a:spcBef>
          <a:spcPts val="667"/>
        </a:spcBef>
        <a:buClr>
          <a:srgbClr val="00AC4E"/>
        </a:buClr>
        <a:buSzPct val="95000"/>
        <a:buFont typeface="+mj-lt"/>
        <a:buAutoNum type="arabicPeriod"/>
        <a:defRPr sz="2667" kern="1200">
          <a:solidFill>
            <a:srgbClr val="393862"/>
          </a:solidFill>
          <a:latin typeface="Ubuntu"/>
          <a:ea typeface="+mn-ea"/>
          <a:cs typeface="Ubuntu"/>
        </a:defRPr>
      </a:lvl1pPr>
      <a:lvl2pPr marL="766214" indent="-380990" algn="l" defTabSz="1219170" rtl="0" eaLnBrk="1" latinLnBrk="0" hangingPunct="1">
        <a:spcBef>
          <a:spcPts val="667"/>
        </a:spcBef>
        <a:buClr>
          <a:schemeClr val="bg2"/>
        </a:buClr>
        <a:buSzPct val="90000"/>
        <a:buFont typeface="Wingdings 2" panose="05020102010507070707" pitchFamily="18" charset="2"/>
        <a:buChar char=""/>
        <a:defRPr sz="2400" kern="1200">
          <a:solidFill>
            <a:srgbClr val="393862"/>
          </a:solidFill>
          <a:latin typeface="Ubuntu"/>
          <a:ea typeface="+mn-ea"/>
          <a:cs typeface="Ubuntu"/>
        </a:defRPr>
      </a:lvl2pPr>
      <a:lvl3pPr marL="1071007" indent="-380990" algn="l" defTabSz="1219170" rtl="0" eaLnBrk="1" latinLnBrk="0" hangingPunct="1">
        <a:spcBef>
          <a:spcPts val="667"/>
        </a:spcBef>
        <a:buClr>
          <a:schemeClr val="tx2"/>
        </a:buClr>
        <a:buSzPct val="90000"/>
        <a:buFont typeface="Wingdings 2" panose="05020102010507070707" pitchFamily="18" charset="2"/>
        <a:buChar char=""/>
        <a:defRPr sz="2400" kern="1200">
          <a:solidFill>
            <a:srgbClr val="393862"/>
          </a:solidFill>
          <a:latin typeface="Ubuntu"/>
          <a:ea typeface="+mn-ea"/>
          <a:cs typeface="Ubuntu"/>
        </a:defRPr>
      </a:lvl3pPr>
      <a:lvl4pPr marL="1299601" indent="-304792" algn="l" defTabSz="1219170" rtl="0" eaLnBrk="1" latinLnBrk="0" hangingPunct="1">
        <a:spcBef>
          <a:spcPts val="667"/>
        </a:spcBef>
        <a:buClr>
          <a:schemeClr val="accent3"/>
        </a:buClr>
        <a:buSzPct val="90000"/>
        <a:buFont typeface="Wingdings 2" panose="05020102010507070707" pitchFamily="18" charset="2"/>
        <a:buChar char=""/>
        <a:defRPr sz="2400" kern="1200">
          <a:solidFill>
            <a:srgbClr val="393862"/>
          </a:solidFill>
          <a:latin typeface="Ubuntu"/>
          <a:ea typeface="+mn-ea"/>
          <a:cs typeface="Ubuntu"/>
        </a:defRPr>
      </a:lvl4pPr>
      <a:lvl5pPr marL="1604393" indent="-304792" algn="l" defTabSz="1219170" rtl="0" eaLnBrk="1" latinLnBrk="0" hangingPunct="1">
        <a:spcBef>
          <a:spcPts val="667"/>
        </a:spcBef>
        <a:buClr>
          <a:schemeClr val="accent6"/>
        </a:buClr>
        <a:buSzPct val="90000"/>
        <a:buFont typeface="Wingdings 2" panose="05020102010507070707" pitchFamily="18" charset="2"/>
        <a:buChar char=""/>
        <a:defRPr sz="2400" kern="1200">
          <a:solidFill>
            <a:srgbClr val="393862"/>
          </a:solidFill>
          <a:latin typeface="Ubuntu"/>
          <a:ea typeface="+mn-ea"/>
          <a:cs typeface="Ubuntu"/>
        </a:defRPr>
      </a:lvl5pPr>
      <a:lvl6pPr marL="1837221" indent="-304792" algn="l" defTabSz="1219170" rtl="0" eaLnBrk="1" latinLnBrk="0" hangingPunct="1">
        <a:spcBef>
          <a:spcPct val="20000"/>
        </a:spcBef>
        <a:buClr>
          <a:schemeClr val="accent1">
            <a:lumMod val="60000"/>
            <a:lumOff val="40000"/>
          </a:schemeClr>
        </a:buClr>
        <a:buSzPct val="75000"/>
        <a:buFont typeface="Wingdings" pitchFamily="2" charset="2"/>
        <a:buChar char=""/>
        <a:defRPr lang="en-US" sz="2400" kern="1200" dirty="0" smtClean="0">
          <a:solidFill>
            <a:schemeClr val="tx1">
              <a:lumMod val="65000"/>
              <a:lumOff val="35000"/>
            </a:schemeClr>
          </a:solidFill>
          <a:latin typeface="+mn-lt"/>
          <a:ea typeface="+mn-ea"/>
          <a:cs typeface="+mn-cs"/>
        </a:defRPr>
      </a:lvl6pPr>
      <a:lvl7pPr marL="2137780" indent="-304792" algn="l" defTabSz="1219170" rtl="0" eaLnBrk="1" latinLnBrk="0" hangingPunct="1">
        <a:spcBef>
          <a:spcPct val="20000"/>
        </a:spcBef>
        <a:buClr>
          <a:schemeClr val="accent1"/>
        </a:buClr>
        <a:buSzPct val="75000"/>
        <a:buFont typeface="Wingdings" pitchFamily="2" charset="2"/>
        <a:buChar char=""/>
        <a:defRPr lang="en-US" sz="2400" kern="1200" baseline="0" dirty="0" smtClean="0">
          <a:solidFill>
            <a:schemeClr val="tx1">
              <a:lumMod val="65000"/>
              <a:lumOff val="35000"/>
            </a:schemeClr>
          </a:solidFill>
          <a:latin typeface="+mn-lt"/>
          <a:ea typeface="+mn-ea"/>
          <a:cs typeface="+mn-cs"/>
        </a:defRPr>
      </a:lvl7pPr>
      <a:lvl8pPr marL="2440456" indent="-304792" algn="l" defTabSz="1219170" rtl="0" eaLnBrk="1" latinLnBrk="0" hangingPunct="1">
        <a:spcBef>
          <a:spcPct val="20000"/>
        </a:spcBef>
        <a:buClr>
          <a:schemeClr val="accent1">
            <a:lumMod val="60000"/>
            <a:lumOff val="40000"/>
          </a:schemeClr>
        </a:buClr>
        <a:buSzPct val="75000"/>
        <a:buFont typeface="Wingdings" pitchFamily="2" charset="2"/>
        <a:buChar char=""/>
        <a:defRPr lang="en-US" sz="2400" kern="1200" baseline="0" dirty="0" smtClean="0">
          <a:solidFill>
            <a:schemeClr val="tx1">
              <a:lumMod val="65000"/>
              <a:lumOff val="35000"/>
            </a:schemeClr>
          </a:solidFill>
          <a:latin typeface="+mn-lt"/>
          <a:ea typeface="+mn-ea"/>
          <a:cs typeface="+mn-cs"/>
        </a:defRPr>
      </a:lvl8pPr>
      <a:lvl9pPr marL="2743131" indent="-304792" algn="l" defTabSz="1219170" rtl="0" eaLnBrk="1" latinLnBrk="0" hangingPunct="1">
        <a:spcBef>
          <a:spcPct val="20000"/>
        </a:spcBef>
        <a:buClr>
          <a:schemeClr val="accent1"/>
        </a:buClr>
        <a:buSzPct val="75000"/>
        <a:buFont typeface="Wingdings" pitchFamily="2" charset="2"/>
        <a:buChar char=""/>
        <a:defRPr lang="en-US" sz="2400" kern="1200" baseline="0" dirty="0">
          <a:solidFill>
            <a:schemeClr val="tx1">
              <a:lumMod val="65000"/>
              <a:lumOff val="35000"/>
            </a:schemeClr>
          </a:solidFill>
          <a:latin typeface="+mn-lt"/>
          <a:ea typeface="+mn-ea"/>
          <a:cs typeface="+mn-cs"/>
        </a:defRPr>
      </a:lvl9pPr>
    </p:bodyStyle>
    <p:otherStyle>
      <a:defPPr>
        <a:defRPr/>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hyperlink" Target="https://build.fhir.org/ig/HL7/fhir-central-cancer-registry-reporting-ig/index.html"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hl7.org/fhir/us/ecr/index.html" TargetMode="External"/><Relationship Id="rId5" Type="http://schemas.openxmlformats.org/officeDocument/2006/relationships/hyperlink" Target="http://build.fhir.org/ig/HL7/fhir-medmorph-research-dex-ig/spec.html" TargetMode="External"/><Relationship Id="rId4" Type="http://schemas.openxmlformats.org/officeDocument/2006/relationships/hyperlink" Target="https://build.fhir.org/ig/HL7/fhir-health-care-surveys-reporting-ig/index.html" TargetMode="External"/></Relationships>
</file>

<file path=ppt/slides/_rels/slide11.xml.rels><?xml version="1.0" encoding="UTF-8" standalone="yes"?>
<Relationships xmlns="http://schemas.openxmlformats.org/package/2006/relationships"><Relationship Id="rId2" Type="http://schemas.openxmlformats.org/officeDocument/2006/relationships/hyperlink" Target="https://confluence.hl7.org/display/FHIR/2022+-+01+Connectathon+29"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confluence.hl7.org/display/FHIR/2022-01+MedMorph+Track"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s://confluence.hl7.org/display/FHIR/2022-01+MedMorph+Research+Data+Exchange+-+MedMorph+Sub-track" TargetMode="External"/><Relationship Id="rId5" Type="http://schemas.openxmlformats.org/officeDocument/2006/relationships/hyperlink" Target="https://confluence.hl7.org/display/FHIR/2022-01+Health+Care+Surveys+Reporting+-+MedMorph+Sub-track" TargetMode="External"/><Relationship Id="rId4" Type="http://schemas.openxmlformats.org/officeDocument/2006/relationships/hyperlink" Target="https://confluence.hl7.org/display/FHIR/2022-01+Central+Cancer+Registry+Reporting+-+MedMorph+Sub-track"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2.sv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www.hl7.org/ctl.cfm?action=ballots.nonmemberjoin&amp;ballot_cycle_id=557" TargetMode="External"/><Relationship Id="rId2" Type="http://schemas.openxmlformats.org/officeDocument/2006/relationships/hyperlink" Target="http://www.hl7.org/ctl.cfm?action=ballots.loginchoice" TargetMode="External"/><Relationship Id="rId1" Type="http://schemas.openxmlformats.org/officeDocument/2006/relationships/slideLayout" Target="../slideLayouts/slideLayout2.xml"/><Relationship Id="rId5" Type="http://schemas.openxmlformats.org/officeDocument/2006/relationships/hyperlink" Target="mailto:becky.angeles@carradora.com" TargetMode="External"/><Relationship Id="rId4" Type="http://schemas.openxmlformats.org/officeDocument/2006/relationships/hyperlink" Target="mailto:Jamie.parker@carradora.com"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mailto:kishore.bashyam@drajer.com" TargetMode="External"/><Relationship Id="rId2" Type="http://schemas.openxmlformats.org/officeDocument/2006/relationships/hyperlink" Target="https://confluence.hl7.org/display/FHIR/2022-01+MedMorph+Track" TargetMode="External"/><Relationship Id="rId1" Type="http://schemas.openxmlformats.org/officeDocument/2006/relationships/slideLayout" Target="../slideLayouts/slideLayout2.xml"/><Relationship Id="rId4" Type="http://schemas.openxmlformats.org/officeDocument/2006/relationships/hyperlink" Target="https://www.hl7.org/events/fhir/connectathon/2022/01/"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hyperlink" Target="mailto:lober@uw.edu" TargetMode="External"/><Relationship Id="rId13" Type="http://schemas.openxmlformats.org/officeDocument/2006/relationships/hyperlink" Target="mailto:mike.flanigan@carradora.com" TargetMode="External"/><Relationship Id="rId3" Type="http://schemas.openxmlformats.org/officeDocument/2006/relationships/hyperlink" Target="mailto:vaz6@cdc.gov" TargetMode="External"/><Relationship Id="rId7" Type="http://schemas.openxmlformats.org/officeDocument/2006/relationships/hyperlink" Target="mailto:john.loonsk@jhu.edu" TargetMode="External"/><Relationship Id="rId12" Type="http://schemas.openxmlformats.org/officeDocument/2006/relationships/hyperlink" Target="mailto:kishore.bashyam@drajer.com" TargetMode="External"/><Relationship Id="rId2" Type="http://schemas.openxmlformats.org/officeDocument/2006/relationships/hyperlink" Target="mailto:ktx2@cdc.gov" TargetMode="External"/><Relationship Id="rId1" Type="http://schemas.openxmlformats.org/officeDocument/2006/relationships/slideLayout" Target="../slideLayouts/slideLayout2.xml"/><Relationship Id="rId6" Type="http://schemas.openxmlformats.org/officeDocument/2006/relationships/hyperlink" Target="mailto:lrz3@cdc.gov" TargetMode="External"/><Relationship Id="rId11" Type="http://schemas.openxmlformats.org/officeDocument/2006/relationships/hyperlink" Target="mailto:jamie.parker@carradora.com" TargetMode="External"/><Relationship Id="rId5" Type="http://schemas.openxmlformats.org/officeDocument/2006/relationships/hyperlink" Target="mailto:lbk1@cdc.gov" TargetMode="External"/><Relationship Id="rId10" Type="http://schemas.openxmlformats.org/officeDocument/2006/relationships/hyperlink" Target="mailto:becky.angeles@carradora.com" TargetMode="External"/><Relationship Id="rId4" Type="http://schemas.openxmlformats.org/officeDocument/2006/relationships/hyperlink" Target="mailto:pdz1@cdc.gov" TargetMode="External"/><Relationship Id="rId9" Type="http://schemas.openxmlformats.org/officeDocument/2006/relationships/hyperlink" Target="mailto:nagesh.bashyam@drajer.com" TargetMode="External"/><Relationship Id="rId14" Type="http://schemas.openxmlformats.org/officeDocument/2006/relationships/hyperlink" Target="mailto:brett@waveoneassociates.com"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carradora.atlassian.net/wiki/spaces/MedMorph/pages/692060180/Health+Care+Survey+Use+Case+-+DRAFT" TargetMode="External"/><Relationship Id="rId2" Type="http://schemas.openxmlformats.org/officeDocument/2006/relationships/hyperlink" Target="https://carradora.atlassian.net/wiki/spaces/MedMorph/pages/545914881/Reference+Architecture+Document" TargetMode="External"/><Relationship Id="rId1" Type="http://schemas.openxmlformats.org/officeDocument/2006/relationships/slideLayout" Target="../slideLayouts/slideLayout2.xml"/><Relationship Id="rId6" Type="http://schemas.openxmlformats.org/officeDocument/2006/relationships/hyperlink" Target="https://carradora.atlassian.net/wiki/spaces/MedMorph/pages/858980359/Research+Use+Case+-+DRAFT" TargetMode="External"/><Relationship Id="rId5" Type="http://schemas.openxmlformats.org/officeDocument/2006/relationships/hyperlink" Target="https://carradora.atlassian.net/wiki/spaces/MedMorph/pages/699990019/Cancer+Use+Case+-+DRAFT" TargetMode="External"/><Relationship Id="rId4" Type="http://schemas.openxmlformats.org/officeDocument/2006/relationships/hyperlink" Target="https://carradora.atlassian.net/wiki/spaces/MedMorph/pages/694452251/Hepatitis+C+Use+Case+-+DRAFT"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hyperlink" Target="https://confluence.hl7.org/display/FHIR/IG+Publisher+Documentation" TargetMode="External"/><Relationship Id="rId3" Type="http://schemas.openxmlformats.org/officeDocument/2006/relationships/hyperlink" Target="https://hl7.org/fhir/summary.html" TargetMode="External"/><Relationship Id="rId7" Type="http://schemas.openxmlformats.org/officeDocument/2006/relationships/hyperlink" Target="https://www.hl7.org/fhir/overview-arch.html" TargetMode="External"/><Relationship Id="rId2" Type="http://schemas.openxmlformats.org/officeDocument/2006/relationships/hyperlink" Target="https://hl7.org/fhir/" TargetMode="External"/><Relationship Id="rId1" Type="http://schemas.openxmlformats.org/officeDocument/2006/relationships/slideLayout" Target="../slideLayouts/slideLayout2.xml"/><Relationship Id="rId6" Type="http://schemas.openxmlformats.org/officeDocument/2006/relationships/hyperlink" Target="https://www.hl7.org/fhir/overview-clinical.html" TargetMode="External"/><Relationship Id="rId5" Type="http://schemas.openxmlformats.org/officeDocument/2006/relationships/hyperlink" Target="https://www.hl7.org/fhir/overview-dev.html" TargetMode="External"/><Relationship Id="rId4" Type="http://schemas.openxmlformats.org/officeDocument/2006/relationships/hyperlink" Target="https://www.hl7.org/fhir/overview.html" TargetMode="External"/><Relationship Id="rId9" Type="http://schemas.openxmlformats.org/officeDocument/2006/relationships/hyperlink" Target="https://confluence.hl7.org/display/FHIR/FHIR+Implementation+Guide+Process+Flow"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hyperlink" Target="http://build.fhir.org/ig/HL7/fhir-medmorph/"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30325"/>
            <a:ext cx="12192000" cy="570173"/>
          </a:xfrm>
          <a:prstGeom prst="rect">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sz="2400" dirty="0">
                <a:solidFill>
                  <a:srgbClr val="FFFFFF"/>
                </a:solidFill>
                <a:latin typeface="Myriad Web Pro"/>
              </a:rPr>
              <a:t>									November 16, 2021 </a:t>
            </a:r>
          </a:p>
        </p:txBody>
      </p:sp>
      <p:sp>
        <p:nvSpPr>
          <p:cNvPr id="2" name="Subtitle 1"/>
          <p:cNvSpPr>
            <a:spLocks noGrp="1"/>
          </p:cNvSpPr>
          <p:nvPr>
            <p:ph type="subTitle" idx="1"/>
          </p:nvPr>
        </p:nvSpPr>
        <p:spPr>
          <a:xfrm>
            <a:off x="0" y="3244241"/>
            <a:ext cx="12192000" cy="2937756"/>
          </a:xfrm>
        </p:spPr>
        <p:txBody>
          <a:bodyPr vert="horz" lIns="91440" tIns="45720" rIns="91440" bIns="45720" rtlCol="0" anchor="t">
            <a:noAutofit/>
          </a:bodyPr>
          <a:lstStyle/>
          <a:p>
            <a:pPr algn="ctr"/>
            <a:r>
              <a:rPr lang="en-US" sz="2400" dirty="0">
                <a:latin typeface="Calibri"/>
                <a:cs typeface="Calibri"/>
              </a:rPr>
              <a:t>Co-Chairs:</a:t>
            </a:r>
          </a:p>
          <a:p>
            <a:pPr algn="ctr"/>
            <a:endParaRPr lang="en-US" sz="1000" dirty="0">
              <a:latin typeface="Calibri"/>
              <a:cs typeface="Calibri"/>
            </a:endParaRPr>
          </a:p>
          <a:p>
            <a:pPr algn="ctr"/>
            <a:r>
              <a:rPr lang="en-US" sz="2400" dirty="0">
                <a:latin typeface="Calibri"/>
                <a:cs typeface="Calibri"/>
              </a:rPr>
              <a:t>Bill Lober</a:t>
            </a:r>
          </a:p>
          <a:p>
            <a:pPr algn="ctr"/>
            <a:r>
              <a:rPr lang="en-US" sz="2400" dirty="0">
                <a:latin typeface="Calibri"/>
                <a:cs typeface="Calibri"/>
              </a:rPr>
              <a:t>University of Washington</a:t>
            </a:r>
          </a:p>
          <a:p>
            <a:pPr algn="ctr"/>
            <a:endParaRPr lang="en-US" sz="1000" dirty="0">
              <a:latin typeface="Calibri"/>
              <a:cs typeface="Calibri"/>
            </a:endParaRPr>
          </a:p>
          <a:p>
            <a:pPr algn="ctr"/>
            <a:r>
              <a:rPr lang="en-US" sz="2400" dirty="0">
                <a:latin typeface="Calibri"/>
                <a:cs typeface="Calibri"/>
              </a:rPr>
              <a:t>John Loonsk</a:t>
            </a:r>
          </a:p>
          <a:p>
            <a:pPr algn="ctr"/>
            <a:r>
              <a:rPr lang="en-US" sz="2400" dirty="0">
                <a:latin typeface="Calibri"/>
                <a:cs typeface="Calibri"/>
              </a:rPr>
              <a:t>Johns Hopkins University</a:t>
            </a:r>
          </a:p>
        </p:txBody>
      </p:sp>
      <p:pic>
        <p:nvPicPr>
          <p:cNvPr id="7172" name="Picture 6" descr="Logos of the United States Department of Health and Human Services and Centers for Disease Control and Preventio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3200" y="6515102"/>
            <a:ext cx="2540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p:nvPr/>
        </p:nvSpPr>
        <p:spPr>
          <a:xfrm>
            <a:off x="703618" y="676003"/>
            <a:ext cx="10784764" cy="2308324"/>
          </a:xfrm>
          <a:prstGeom prst="rect">
            <a:avLst/>
          </a:prstGeom>
        </p:spPr>
        <p:txBody>
          <a:bodyPr wrap="square">
            <a:spAutoFit/>
          </a:bodyPr>
          <a:lstStyle/>
          <a:p>
            <a:pPr algn="ctr" defTabSz="1219140"/>
            <a:r>
              <a:rPr lang="en-US" sz="4800" b="1" dirty="0">
                <a:solidFill>
                  <a:srgbClr val="FFFFFF"/>
                </a:solidFill>
                <a:latin typeface="Calibri" panose="020F0502020204030204" pitchFamily="34" charset="0"/>
                <a:cs typeface="Calibri" panose="020F0502020204030204" pitchFamily="34" charset="0"/>
              </a:rPr>
              <a:t>Making EHR Data More Available for Research and Public Health (MedMorph)</a:t>
            </a:r>
          </a:p>
          <a:p>
            <a:pPr algn="ctr" defTabSz="1219140"/>
            <a:r>
              <a:rPr lang="en-US" sz="4800" b="1" dirty="0">
                <a:solidFill>
                  <a:srgbClr val="FFFFFF"/>
                </a:solidFill>
                <a:latin typeface="Calibri" panose="020F0502020204030204" pitchFamily="34" charset="0"/>
                <a:cs typeface="Calibri" panose="020F0502020204030204" pitchFamily="34" charset="0"/>
              </a:rPr>
              <a:t>Technical Expert Panel (TEP)</a:t>
            </a:r>
            <a:endParaRPr lang="en-US" dirty="0">
              <a:solidFill>
                <a:srgbClr val="FFFFFF"/>
              </a:solidFill>
              <a:latin typeface="Calibri" panose="020F0502020204030204" pitchFamily="34" charset="0"/>
              <a:cs typeface="Calibri" panose="020F0502020204030204" pitchFamily="34" charset="0"/>
            </a:endParaRPr>
          </a:p>
        </p:txBody>
      </p:sp>
      <p:sp>
        <p:nvSpPr>
          <p:cNvPr id="9" name="Subtitle 1"/>
          <p:cNvSpPr txBox="1">
            <a:spLocks/>
          </p:cNvSpPr>
          <p:nvPr/>
        </p:nvSpPr>
        <p:spPr bwMode="auto">
          <a:xfrm>
            <a:off x="0" y="6226630"/>
            <a:ext cx="12192000" cy="523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0" indent="0" algn="l" rtl="0" eaLnBrk="0" fontAlgn="base" hangingPunct="0">
              <a:spcBef>
                <a:spcPct val="20000"/>
              </a:spcBef>
              <a:spcAft>
                <a:spcPct val="0"/>
              </a:spcAft>
              <a:buFont typeface="Arial" panose="020B0604020202020204" pitchFamily="34" charset="0"/>
              <a:buNone/>
              <a:defRPr sz="2667" b="1" kern="1200" baseline="0">
                <a:solidFill>
                  <a:schemeClr val="bg2"/>
                </a:solidFill>
                <a:effectLst/>
                <a:latin typeface="Calibri" pitchFamily="34" charset="0"/>
                <a:ea typeface="+mn-ea"/>
                <a:cs typeface="+mn-cs"/>
              </a:defRPr>
            </a:lvl1pPr>
            <a:lvl2pPr marL="609585" indent="0" algn="ctr" rtl="0" eaLnBrk="0" fontAlgn="base" hangingPunct="0">
              <a:spcBef>
                <a:spcPct val="20000"/>
              </a:spcBef>
              <a:spcAft>
                <a:spcPct val="0"/>
              </a:spcAft>
              <a:buFont typeface="Arial" panose="020B0604020202020204" pitchFamily="34" charset="0"/>
              <a:buNone/>
              <a:defRPr sz="3733" kern="1200">
                <a:solidFill>
                  <a:schemeClr val="tx1">
                    <a:tint val="75000"/>
                  </a:schemeClr>
                </a:solidFill>
                <a:latin typeface="Calibri" panose="020F0502020204030204" pitchFamily="34" charset="0"/>
                <a:ea typeface="+mn-ea"/>
                <a:cs typeface="+mn-cs"/>
              </a:defRPr>
            </a:lvl2pPr>
            <a:lvl3pPr marL="1219170" indent="0" algn="ctr" rtl="0" eaLnBrk="0" fontAlgn="base" hangingPunct="0">
              <a:spcBef>
                <a:spcPct val="20000"/>
              </a:spcBef>
              <a:spcAft>
                <a:spcPct val="0"/>
              </a:spcAft>
              <a:buFont typeface="Arial" panose="020B0604020202020204" pitchFamily="34" charset="0"/>
              <a:buNone/>
              <a:defRPr sz="3200" kern="1200">
                <a:solidFill>
                  <a:schemeClr val="tx1">
                    <a:tint val="75000"/>
                  </a:schemeClr>
                </a:solidFill>
                <a:latin typeface="Calibri" panose="020F0502020204030204" pitchFamily="34" charset="0"/>
                <a:ea typeface="+mn-ea"/>
                <a:cs typeface="+mn-cs"/>
              </a:defRPr>
            </a:lvl3pPr>
            <a:lvl4pPr marL="1828754" indent="0" algn="ctr" rtl="0" eaLnBrk="0" fontAlgn="base" hangingPunct="0">
              <a:spcBef>
                <a:spcPct val="20000"/>
              </a:spcBef>
              <a:spcAft>
                <a:spcPct val="0"/>
              </a:spcAft>
              <a:buFont typeface="Arial" panose="020B0604020202020204" pitchFamily="34" charset="0"/>
              <a:buNone/>
              <a:defRPr sz="2667" kern="1200">
                <a:solidFill>
                  <a:schemeClr val="tx1">
                    <a:tint val="75000"/>
                  </a:schemeClr>
                </a:solidFill>
                <a:latin typeface="Calibri" panose="020F0502020204030204" pitchFamily="34" charset="0"/>
                <a:ea typeface="+mn-ea"/>
                <a:cs typeface="+mn-cs"/>
              </a:defRPr>
            </a:lvl4pPr>
            <a:lvl5pPr marL="2438339" indent="0" algn="ctr" rtl="0" eaLnBrk="0" fontAlgn="base" hangingPunct="0">
              <a:spcBef>
                <a:spcPct val="20000"/>
              </a:spcBef>
              <a:spcAft>
                <a:spcPct val="0"/>
              </a:spcAft>
              <a:buFont typeface="Arial" panose="020B0604020202020204" pitchFamily="34" charset="0"/>
              <a:buNone/>
              <a:defRPr sz="2667" kern="1200">
                <a:solidFill>
                  <a:schemeClr val="tx1">
                    <a:tint val="75000"/>
                  </a:schemeClr>
                </a:solidFill>
                <a:latin typeface="Calibri" panose="020F0502020204030204" pitchFamily="34" charset="0"/>
                <a:ea typeface="+mn-ea"/>
                <a:cs typeface="+mn-cs"/>
              </a:defRPr>
            </a:lvl5pPr>
            <a:lvl6pPr marL="3047924" indent="0" algn="ctr" defTabSz="1219170" rtl="0" eaLnBrk="1" latinLnBrk="0" hangingPunct="1">
              <a:spcBef>
                <a:spcPct val="20000"/>
              </a:spcBef>
              <a:buFont typeface="Arial"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itchFamily="34" charset="0"/>
              <a:buNone/>
              <a:defRPr sz="2667" kern="1200">
                <a:solidFill>
                  <a:schemeClr val="tx1">
                    <a:tint val="75000"/>
                  </a:schemeClr>
                </a:solidFill>
                <a:latin typeface="+mn-lt"/>
                <a:ea typeface="+mn-ea"/>
                <a:cs typeface="+mn-cs"/>
              </a:defRPr>
            </a:lvl9pPr>
          </a:lstStyle>
          <a:p>
            <a:pPr algn="ctr" defTabSz="914377">
              <a:spcBef>
                <a:spcPts val="0"/>
              </a:spcBef>
            </a:pPr>
            <a:endParaRPr lang="en-US" sz="2000" dirty="0">
              <a:solidFill>
                <a:srgbClr val="FFFFFF"/>
              </a:solidFill>
            </a:endParaRPr>
          </a:p>
        </p:txBody>
      </p:sp>
    </p:spTree>
    <p:extLst>
      <p:ext uri="{BB962C8B-B14F-4D97-AF65-F5344CB8AC3E}">
        <p14:creationId xmlns:p14="http://schemas.microsoft.com/office/powerpoint/2010/main" val="333041008"/>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61CD78-B621-41B2-907A-E212ECD9E558}"/>
              </a:ext>
            </a:extLst>
          </p:cNvPr>
          <p:cNvSpPr>
            <a:spLocks noGrp="1"/>
          </p:cNvSpPr>
          <p:nvPr>
            <p:ph type="title"/>
          </p:nvPr>
        </p:nvSpPr>
        <p:spPr>
          <a:xfrm>
            <a:off x="838200" y="365126"/>
            <a:ext cx="10515600" cy="723446"/>
          </a:xfrm>
        </p:spPr>
        <p:txBody>
          <a:bodyPr>
            <a:normAutofit/>
          </a:bodyPr>
          <a:lstStyle/>
          <a:p>
            <a:r>
              <a:rPr lang="en-US" sz="3600" b="0" dirty="0"/>
              <a:t>MedMorph Content IGs</a:t>
            </a:r>
          </a:p>
        </p:txBody>
      </p:sp>
      <p:sp>
        <p:nvSpPr>
          <p:cNvPr id="6" name="Content Placeholder 5">
            <a:extLst>
              <a:ext uri="{FF2B5EF4-FFF2-40B4-BE49-F238E27FC236}">
                <a16:creationId xmlns:a16="http://schemas.microsoft.com/office/drawing/2014/main" id="{CD32C3E5-5ED1-4F9A-80CB-C7AA51D4F630}"/>
              </a:ext>
            </a:extLst>
          </p:cNvPr>
          <p:cNvSpPr>
            <a:spLocks noGrp="1"/>
          </p:cNvSpPr>
          <p:nvPr>
            <p:ph idx="1"/>
          </p:nvPr>
        </p:nvSpPr>
        <p:spPr>
          <a:xfrm>
            <a:off x="838200" y="1338349"/>
            <a:ext cx="10515600" cy="5154525"/>
          </a:xfrm>
        </p:spPr>
        <p:txBody>
          <a:bodyPr>
            <a:normAutofit/>
          </a:bodyPr>
          <a:lstStyle/>
          <a:p>
            <a:r>
              <a:rPr lang="en-US" dirty="0"/>
              <a:t>Cancer Registry Reporting</a:t>
            </a:r>
          </a:p>
          <a:p>
            <a:pPr lvl="1"/>
            <a:r>
              <a:rPr lang="en-US" dirty="0">
                <a:hlinkClick r:id="rId3"/>
              </a:rPr>
              <a:t>https://build.fhir.org/ig/HL7/fhir-central-cancer-registry-reporting-ig/index.html</a:t>
            </a:r>
            <a:endParaRPr lang="en-US" dirty="0"/>
          </a:p>
          <a:p>
            <a:r>
              <a:rPr lang="en-US" dirty="0"/>
              <a:t>Health Care Survey Reporting</a:t>
            </a:r>
          </a:p>
          <a:p>
            <a:pPr lvl="1"/>
            <a:r>
              <a:rPr lang="en-US" dirty="0">
                <a:hlinkClick r:id="rId4"/>
              </a:rPr>
              <a:t>https://build.fhir.org/ig/HL7/fhir-health-care-surveys-reporting-ig/index.html</a:t>
            </a:r>
            <a:endParaRPr lang="en-US" dirty="0"/>
          </a:p>
          <a:p>
            <a:r>
              <a:rPr lang="en-US" dirty="0"/>
              <a:t>Research Data Exchange</a:t>
            </a:r>
          </a:p>
          <a:p>
            <a:pPr lvl="1"/>
            <a:r>
              <a:rPr lang="en-US" dirty="0">
                <a:hlinkClick r:id="rId5"/>
              </a:rPr>
              <a:t>http://build.fhir.org/ig/HL7/fhir-medmorph-research-dex-ig/spec.html</a:t>
            </a:r>
            <a:endParaRPr lang="en-US" dirty="0"/>
          </a:p>
          <a:p>
            <a:r>
              <a:rPr lang="en-US" dirty="0"/>
              <a:t>Chronic Hepatitis C Surveillance</a:t>
            </a:r>
          </a:p>
          <a:p>
            <a:pPr lvl="1"/>
            <a:r>
              <a:rPr lang="en-US" dirty="0"/>
              <a:t>Using the eCR FHIR IG: </a:t>
            </a:r>
            <a:r>
              <a:rPr lang="en-US" dirty="0">
                <a:hlinkClick r:id="rId6"/>
              </a:rPr>
              <a:t>http://hl7.org/fhir/us/ecr/index.html</a:t>
            </a:r>
            <a:endParaRPr lang="en-US" dirty="0"/>
          </a:p>
          <a:p>
            <a:pPr marL="457200" lvl="1" indent="0">
              <a:buNone/>
            </a:pPr>
            <a:endParaRPr lang="en-US" dirty="0"/>
          </a:p>
        </p:txBody>
      </p:sp>
    </p:spTree>
    <p:extLst>
      <p:ext uri="{BB962C8B-B14F-4D97-AF65-F5344CB8AC3E}">
        <p14:creationId xmlns:p14="http://schemas.microsoft.com/office/powerpoint/2010/main" val="41443071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C37544-70CE-4260-BA25-25271EE0E850}"/>
              </a:ext>
            </a:extLst>
          </p:cNvPr>
          <p:cNvSpPr>
            <a:spLocks noGrp="1"/>
          </p:cNvSpPr>
          <p:nvPr>
            <p:ph type="title"/>
          </p:nvPr>
        </p:nvSpPr>
        <p:spPr/>
        <p:txBody>
          <a:bodyPr>
            <a:normAutofit/>
          </a:bodyPr>
          <a:lstStyle/>
          <a:p>
            <a:r>
              <a:rPr lang="en-US" sz="3600" b="0" dirty="0"/>
              <a:t>Testing the Content IGs at the HL7 FHIR Connectathon – January 10</a:t>
            </a:r>
            <a:r>
              <a:rPr lang="en-US" sz="3600" b="0" baseline="30000" dirty="0"/>
              <a:t>th</a:t>
            </a:r>
            <a:r>
              <a:rPr lang="en-US" sz="3600" b="0" dirty="0"/>
              <a:t>-12</a:t>
            </a:r>
            <a:r>
              <a:rPr lang="en-US" sz="3600" b="0" baseline="30000" dirty="0"/>
              <a:t>th</a:t>
            </a:r>
            <a:r>
              <a:rPr lang="en-US" sz="3600" b="0" dirty="0"/>
              <a:t> </a:t>
            </a:r>
          </a:p>
        </p:txBody>
      </p:sp>
      <p:sp>
        <p:nvSpPr>
          <p:cNvPr id="3" name="Content Placeholder 2">
            <a:extLst>
              <a:ext uri="{FF2B5EF4-FFF2-40B4-BE49-F238E27FC236}">
                <a16:creationId xmlns:a16="http://schemas.microsoft.com/office/drawing/2014/main" id="{89F62CF7-33AA-4AA1-8355-F08AE608DC9E}"/>
              </a:ext>
            </a:extLst>
          </p:cNvPr>
          <p:cNvSpPr>
            <a:spLocks noGrp="1"/>
          </p:cNvSpPr>
          <p:nvPr>
            <p:ph idx="1"/>
          </p:nvPr>
        </p:nvSpPr>
        <p:spPr/>
        <p:txBody>
          <a:bodyPr/>
          <a:lstStyle/>
          <a:p>
            <a:r>
              <a:rPr lang="en-US" dirty="0"/>
              <a:t>January 10 - 12, 2022 </a:t>
            </a:r>
            <a:r>
              <a:rPr lang="en-US" dirty="0">
                <a:hlinkClick r:id="rId2"/>
              </a:rPr>
              <a:t>https://confluence.hl7.org/display/FHIR/2022+-+01+Connectathon+29</a:t>
            </a:r>
            <a:r>
              <a:rPr lang="en-US" dirty="0"/>
              <a:t> </a:t>
            </a:r>
          </a:p>
          <a:p>
            <a:r>
              <a:rPr lang="en-US" dirty="0"/>
              <a:t>Per HL7 policy, all balloted IGs must, at a minimum, be tested prior to balloting</a:t>
            </a:r>
          </a:p>
          <a:p>
            <a:r>
              <a:rPr lang="en-US" dirty="0"/>
              <a:t>Seeking organizations interested in testing at least one content IG</a:t>
            </a:r>
          </a:p>
          <a:p>
            <a:r>
              <a:rPr lang="en-US" dirty="0"/>
              <a:t>Connectathon Prep meetings will start in December </a:t>
            </a:r>
          </a:p>
        </p:txBody>
      </p:sp>
    </p:spTree>
    <p:extLst>
      <p:ext uri="{BB962C8B-B14F-4D97-AF65-F5344CB8AC3E}">
        <p14:creationId xmlns:p14="http://schemas.microsoft.com/office/powerpoint/2010/main" val="36198266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F4412B4-FAF1-45EF-B6F1-96463E9FA4CA}"/>
              </a:ext>
            </a:extLst>
          </p:cNvPr>
          <p:cNvSpPr>
            <a:spLocks noGrp="1"/>
          </p:cNvSpPr>
          <p:nvPr>
            <p:ph type="title"/>
          </p:nvPr>
        </p:nvSpPr>
        <p:spPr>
          <a:xfrm>
            <a:off x="838200" y="74840"/>
            <a:ext cx="10515600" cy="1325563"/>
          </a:xfrm>
        </p:spPr>
        <p:txBody>
          <a:bodyPr>
            <a:normAutofit/>
          </a:bodyPr>
          <a:lstStyle/>
          <a:p>
            <a:r>
              <a:rPr lang="en-US" sz="3600" b="0" dirty="0"/>
              <a:t>Connectathon Tracks</a:t>
            </a:r>
          </a:p>
        </p:txBody>
      </p:sp>
      <p:sp>
        <p:nvSpPr>
          <p:cNvPr id="8" name="Content Placeholder 7">
            <a:extLst>
              <a:ext uri="{FF2B5EF4-FFF2-40B4-BE49-F238E27FC236}">
                <a16:creationId xmlns:a16="http://schemas.microsoft.com/office/drawing/2014/main" id="{4DE55F98-1345-42FF-B3F2-B2AEC1476427}"/>
              </a:ext>
            </a:extLst>
          </p:cNvPr>
          <p:cNvSpPr>
            <a:spLocks noGrp="1"/>
          </p:cNvSpPr>
          <p:nvPr>
            <p:ph idx="1"/>
          </p:nvPr>
        </p:nvSpPr>
        <p:spPr>
          <a:xfrm>
            <a:off x="609600" y="1542145"/>
            <a:ext cx="11582400" cy="6594565"/>
          </a:xfrm>
        </p:spPr>
        <p:txBody>
          <a:bodyPr>
            <a:normAutofit/>
          </a:bodyPr>
          <a:lstStyle/>
          <a:p>
            <a:r>
              <a:rPr lang="en-US" dirty="0"/>
              <a:t>MedMorph Track:  </a:t>
            </a:r>
            <a:r>
              <a:rPr lang="en-US" dirty="0">
                <a:hlinkClick r:id="rId3"/>
              </a:rPr>
              <a:t>https://confluence.hl7.org/display/FHIR/2022-01+MedMorph+Track</a:t>
            </a:r>
            <a:endParaRPr lang="en-US" dirty="0"/>
          </a:p>
          <a:p>
            <a:pPr lvl="1"/>
            <a:r>
              <a:rPr lang="en-US" dirty="0"/>
              <a:t>Central Cancer Registry Reporting – MedMorph Sub-track: </a:t>
            </a:r>
            <a:r>
              <a:rPr lang="en-US" dirty="0">
                <a:hlinkClick r:id="rId4"/>
              </a:rPr>
              <a:t>https://confluence.hl7.org/display/FHIR/2022-01+Central+Cancer+Registry+Reporting+-+MedMorph+Sub-track</a:t>
            </a:r>
            <a:endParaRPr lang="en-US" dirty="0"/>
          </a:p>
          <a:p>
            <a:pPr lvl="1"/>
            <a:r>
              <a:rPr lang="en-US" dirty="0"/>
              <a:t>Health Care Surveys Reporting – MedMorph Sub-track:  </a:t>
            </a:r>
            <a:r>
              <a:rPr lang="en-US" dirty="0">
                <a:hlinkClick r:id="rId5"/>
              </a:rPr>
              <a:t>https://confluence.hl7.org/display/FHIR/2022-01+Health+Care+Surveys+Reporting+-+MedMorph+Sub-track</a:t>
            </a:r>
            <a:r>
              <a:rPr lang="en-US" dirty="0"/>
              <a:t>  </a:t>
            </a:r>
          </a:p>
          <a:p>
            <a:pPr lvl="1"/>
            <a:r>
              <a:rPr lang="en-US" dirty="0"/>
              <a:t>MedMorph Research Data Exchange – MedMorph Sub-track: </a:t>
            </a:r>
            <a:r>
              <a:rPr lang="en-US" dirty="0">
                <a:hlinkClick r:id="rId6"/>
              </a:rPr>
              <a:t>https://confluence.hl7.org/display/FHIR/2022-01+MedMorph+Research+Data+Exchange+-+MedMorph+Sub-track</a:t>
            </a:r>
            <a:r>
              <a:rPr lang="en-US" dirty="0"/>
              <a:t>  </a:t>
            </a:r>
          </a:p>
        </p:txBody>
      </p:sp>
    </p:spTree>
    <p:extLst>
      <p:ext uri="{BB962C8B-B14F-4D97-AF65-F5344CB8AC3E}">
        <p14:creationId xmlns:p14="http://schemas.microsoft.com/office/powerpoint/2010/main" val="23756856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7204032-930A-460B-AE62-78BEF0BEDDCA}"/>
              </a:ext>
            </a:extLst>
          </p:cNvPr>
          <p:cNvSpPr>
            <a:spLocks noGrp="1"/>
          </p:cNvSpPr>
          <p:nvPr>
            <p:ph type="ctrTitle"/>
          </p:nvPr>
        </p:nvSpPr>
        <p:spPr>
          <a:xfrm>
            <a:off x="375138" y="1122363"/>
            <a:ext cx="10117016" cy="2387600"/>
          </a:xfrm>
        </p:spPr>
        <p:txBody>
          <a:bodyPr>
            <a:normAutofit/>
          </a:bodyPr>
          <a:lstStyle/>
          <a:p>
            <a:pPr marL="0" marR="0" algn="l">
              <a:spcBef>
                <a:spcPts val="0"/>
              </a:spcBef>
              <a:spcAft>
                <a:spcPts val="0"/>
              </a:spcAft>
            </a:pPr>
            <a:r>
              <a:rPr lang="en-US" sz="4000" dirty="0">
                <a:solidFill>
                  <a:srgbClr val="0070C0"/>
                </a:solidFill>
                <a:latin typeface="+mn-lt"/>
              </a:rPr>
              <a:t>HL7 Ballot Process</a:t>
            </a:r>
            <a:endParaRPr lang="en-US" sz="4000" dirty="0">
              <a:solidFill>
                <a:srgbClr val="0070C0"/>
              </a:solidFill>
              <a:latin typeface="+mn-lt"/>
              <a:ea typeface="Calibri" panose="020F0502020204030204" pitchFamily="34" charset="0"/>
            </a:endParaRPr>
          </a:p>
        </p:txBody>
      </p:sp>
      <p:sp>
        <p:nvSpPr>
          <p:cNvPr id="5" name="Subtitle 4">
            <a:extLst>
              <a:ext uri="{FF2B5EF4-FFF2-40B4-BE49-F238E27FC236}">
                <a16:creationId xmlns:a16="http://schemas.microsoft.com/office/drawing/2014/main" id="{6A08F84E-AFB4-44FB-B4B7-1085EE666902}"/>
              </a:ext>
            </a:extLst>
          </p:cNvPr>
          <p:cNvSpPr>
            <a:spLocks noGrp="1"/>
          </p:cNvSpPr>
          <p:nvPr>
            <p:ph type="subTitle" idx="1"/>
          </p:nvPr>
        </p:nvSpPr>
        <p:spPr>
          <a:xfrm>
            <a:off x="351692" y="3754438"/>
            <a:ext cx="9144000" cy="1052019"/>
          </a:xfrm>
        </p:spPr>
        <p:txBody>
          <a:bodyPr/>
          <a:lstStyle/>
          <a:p>
            <a:pPr algn="l"/>
            <a:r>
              <a:rPr lang="en-US" dirty="0"/>
              <a:t>Jamie Parker</a:t>
            </a:r>
          </a:p>
          <a:p>
            <a:pPr algn="l"/>
            <a:endParaRPr lang="en-US" dirty="0"/>
          </a:p>
        </p:txBody>
      </p:sp>
      <p:cxnSp>
        <p:nvCxnSpPr>
          <p:cNvPr id="7" name="Straight Connector 6">
            <a:extLst>
              <a:ext uri="{FF2B5EF4-FFF2-40B4-BE49-F238E27FC236}">
                <a16:creationId xmlns:a16="http://schemas.microsoft.com/office/drawing/2014/main" id="{8E5BF276-A319-44C8-B1EA-844BB22946A7}"/>
              </a:ext>
            </a:extLst>
          </p:cNvPr>
          <p:cNvCxnSpPr/>
          <p:nvPr/>
        </p:nvCxnSpPr>
        <p:spPr>
          <a:xfrm>
            <a:off x="375138" y="3509963"/>
            <a:ext cx="9952892" cy="0"/>
          </a:xfrm>
          <a:prstGeom prst="line">
            <a:avLst/>
          </a:prstGeom>
          <a:ln w="44450">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86835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C56B00-21C4-4E06-B4C6-C4524CC8803E}"/>
              </a:ext>
            </a:extLst>
          </p:cNvPr>
          <p:cNvSpPr>
            <a:spLocks noGrp="1"/>
          </p:cNvSpPr>
          <p:nvPr>
            <p:ph type="title"/>
          </p:nvPr>
        </p:nvSpPr>
        <p:spPr>
          <a:xfrm>
            <a:off x="204362" y="215900"/>
            <a:ext cx="11067288" cy="466154"/>
          </a:xfrm>
        </p:spPr>
        <p:txBody>
          <a:bodyPr>
            <a:noAutofit/>
          </a:bodyPr>
          <a:lstStyle/>
          <a:p>
            <a:r>
              <a:rPr lang="en-US" sz="3600" b="0" dirty="0"/>
              <a:t>MedMorph Content IG Ballot Timeline</a:t>
            </a:r>
          </a:p>
        </p:txBody>
      </p:sp>
      <p:graphicFrame>
        <p:nvGraphicFramePr>
          <p:cNvPr id="4" name="Table 4">
            <a:extLst>
              <a:ext uri="{FF2B5EF4-FFF2-40B4-BE49-F238E27FC236}">
                <a16:creationId xmlns:a16="http://schemas.microsoft.com/office/drawing/2014/main" id="{66FB149D-F1CA-4B33-AF88-101A700C538A}"/>
              </a:ext>
            </a:extLst>
          </p:cNvPr>
          <p:cNvGraphicFramePr>
            <a:graphicFrameLocks noGrp="1"/>
          </p:cNvGraphicFramePr>
          <p:nvPr>
            <p:ph idx="1"/>
            <p:extLst>
              <p:ext uri="{D42A27DB-BD31-4B8C-83A1-F6EECF244321}">
                <p14:modId xmlns:p14="http://schemas.microsoft.com/office/powerpoint/2010/main" val="303832448"/>
              </p:ext>
            </p:extLst>
          </p:nvPr>
        </p:nvGraphicFramePr>
        <p:xfrm>
          <a:off x="204362" y="767080"/>
          <a:ext cx="11740970" cy="6024154"/>
        </p:xfrm>
        <a:graphic>
          <a:graphicData uri="http://schemas.openxmlformats.org/drawingml/2006/table">
            <a:tbl>
              <a:tblPr firstRow="1" bandRow="1">
                <a:tableStyleId>{5C22544A-7EE6-4342-B048-85BDC9FD1C3A}</a:tableStyleId>
              </a:tblPr>
              <a:tblGrid>
                <a:gridCol w="695524">
                  <a:extLst>
                    <a:ext uri="{9D8B030D-6E8A-4147-A177-3AD203B41FA5}">
                      <a16:colId xmlns:a16="http://schemas.microsoft.com/office/drawing/2014/main" val="887995275"/>
                    </a:ext>
                  </a:extLst>
                </a:gridCol>
                <a:gridCol w="5907314">
                  <a:extLst>
                    <a:ext uri="{9D8B030D-6E8A-4147-A177-3AD203B41FA5}">
                      <a16:colId xmlns:a16="http://schemas.microsoft.com/office/drawing/2014/main" val="438198120"/>
                    </a:ext>
                  </a:extLst>
                </a:gridCol>
                <a:gridCol w="5138132">
                  <a:extLst>
                    <a:ext uri="{9D8B030D-6E8A-4147-A177-3AD203B41FA5}">
                      <a16:colId xmlns:a16="http://schemas.microsoft.com/office/drawing/2014/main" val="2520310476"/>
                    </a:ext>
                  </a:extLst>
                </a:gridCol>
              </a:tblGrid>
              <a:tr h="370840">
                <a:tc>
                  <a:txBody>
                    <a:bodyPr/>
                    <a:lstStyle/>
                    <a:p>
                      <a:endParaRPr lang="en-US" sz="1600" dirty="0">
                        <a:latin typeface="Arial" panose="020B0604020202020204" pitchFamily="34" charset="0"/>
                        <a:cs typeface="Arial" panose="020B0604020202020204" pitchFamily="34" charset="0"/>
                      </a:endParaRPr>
                    </a:p>
                  </a:txBody>
                  <a:tcPr/>
                </a:tc>
                <a:tc>
                  <a:txBody>
                    <a:bodyPr/>
                    <a:lstStyle/>
                    <a:p>
                      <a:r>
                        <a:rPr lang="en-US" sz="1600" dirty="0">
                          <a:latin typeface="Arial" panose="020B0604020202020204" pitchFamily="34" charset="0"/>
                          <a:cs typeface="Arial" panose="020B0604020202020204" pitchFamily="34" charset="0"/>
                        </a:rPr>
                        <a:t>Deliverable /  Activity</a:t>
                      </a:r>
                    </a:p>
                  </a:txBody>
                  <a:tcPr/>
                </a:tc>
                <a:tc>
                  <a:txBody>
                    <a:bodyPr/>
                    <a:lstStyle/>
                    <a:p>
                      <a:r>
                        <a:rPr lang="en-US" sz="1600" dirty="0">
                          <a:latin typeface="Arial" panose="020B0604020202020204" pitchFamily="34" charset="0"/>
                          <a:cs typeface="Arial" panose="020B0604020202020204" pitchFamily="34" charset="0"/>
                        </a:rPr>
                        <a:t>Due Date</a:t>
                      </a:r>
                    </a:p>
                  </a:txBody>
                  <a:tcPr/>
                </a:tc>
                <a:extLst>
                  <a:ext uri="{0D108BD9-81ED-4DB2-BD59-A6C34878D82A}">
                    <a16:rowId xmlns:a16="http://schemas.microsoft.com/office/drawing/2014/main" val="965499178"/>
                  </a:ext>
                </a:extLst>
              </a:tr>
              <a:tr h="217106">
                <a:tc>
                  <a:txBody>
                    <a:bodyPr/>
                    <a:lstStyle/>
                    <a:p>
                      <a:endParaRPr lang="en-US" sz="1600" dirty="0">
                        <a:latin typeface="+mn-lt"/>
                      </a:endParaRPr>
                    </a:p>
                  </a:txBody>
                  <a:tcPr/>
                </a:tc>
                <a:tc>
                  <a:txBody>
                    <a:bodyPr/>
                    <a:lstStyle/>
                    <a:p>
                      <a:r>
                        <a:rPr lang="en-US" sz="1600" dirty="0">
                          <a:latin typeface="+mn-lt"/>
                        </a:rPr>
                        <a:t>May 2021 FHIR Connectathon Proposal</a:t>
                      </a:r>
                    </a:p>
                  </a:txBody>
                  <a:tcPr/>
                </a:tc>
                <a:tc>
                  <a:txBody>
                    <a:bodyPr/>
                    <a:lstStyle/>
                    <a:p>
                      <a:r>
                        <a:rPr lang="en-US" sz="1600" dirty="0">
                          <a:latin typeface="+mn-lt"/>
                        </a:rPr>
                        <a:t>Tue., March 23rd  2021</a:t>
                      </a:r>
                    </a:p>
                  </a:txBody>
                  <a:tcPr/>
                </a:tc>
                <a:extLst>
                  <a:ext uri="{0D108BD9-81ED-4DB2-BD59-A6C34878D82A}">
                    <a16:rowId xmlns:a16="http://schemas.microsoft.com/office/drawing/2014/main" val="3953928714"/>
                  </a:ext>
                </a:extLst>
              </a:tr>
              <a:tr h="279400">
                <a:tc>
                  <a:txBody>
                    <a:bodyPr/>
                    <a:lstStyle/>
                    <a:p>
                      <a:endParaRPr lang="en-US" sz="1600" dirty="0">
                        <a:latin typeface="+mn-lt"/>
                      </a:endParaRPr>
                    </a:p>
                  </a:txBody>
                  <a:tcPr/>
                </a:tc>
                <a:tc>
                  <a:txBody>
                    <a:bodyPr/>
                    <a:lstStyle/>
                    <a:p>
                      <a:r>
                        <a:rPr lang="en-US" sz="1600" dirty="0">
                          <a:latin typeface="+mn-lt"/>
                        </a:rPr>
                        <a:t>FHIR IG Proposals for Content IGs</a:t>
                      </a:r>
                    </a:p>
                  </a:txBody>
                  <a:tcPr/>
                </a:tc>
                <a:tc>
                  <a:txBody>
                    <a:bodyPr/>
                    <a:lstStyle/>
                    <a:p>
                      <a:r>
                        <a:rPr lang="en-US" sz="1600" dirty="0">
                          <a:latin typeface="+mn-lt"/>
                        </a:rPr>
                        <a:t>Sun., June 20th  2021</a:t>
                      </a:r>
                    </a:p>
                  </a:txBody>
                  <a:tcPr/>
                </a:tc>
                <a:extLst>
                  <a:ext uri="{0D108BD9-81ED-4DB2-BD59-A6C34878D82A}">
                    <a16:rowId xmlns:a16="http://schemas.microsoft.com/office/drawing/2014/main" val="986343792"/>
                  </a:ext>
                </a:extLst>
              </a:tr>
              <a:tr h="213360">
                <a:tc>
                  <a:txBody>
                    <a:bodyPr/>
                    <a:lstStyle/>
                    <a:p>
                      <a:endParaRPr lang="en-US" sz="1600" dirty="0">
                        <a:latin typeface="+mn-lt"/>
                      </a:endParaRPr>
                    </a:p>
                  </a:txBody>
                  <a:tcPr/>
                </a:tc>
                <a:tc>
                  <a:txBody>
                    <a:bodyPr/>
                    <a:lstStyle/>
                    <a:p>
                      <a:r>
                        <a:rPr lang="en-US" sz="1600" dirty="0">
                          <a:latin typeface="+mn-lt"/>
                        </a:rPr>
                        <a:t>FHIR Connectathon</a:t>
                      </a:r>
                    </a:p>
                  </a:txBody>
                  <a:tcPr/>
                </a:tc>
                <a:tc>
                  <a:txBody>
                    <a:bodyPr/>
                    <a:lstStyle/>
                    <a:p>
                      <a:r>
                        <a:rPr lang="en-US" sz="1600" dirty="0">
                          <a:latin typeface="+mn-lt"/>
                        </a:rPr>
                        <a:t>Mon., May 17th  – Wed., May 19th  2021</a:t>
                      </a:r>
                    </a:p>
                  </a:txBody>
                  <a:tcPr/>
                </a:tc>
                <a:extLst>
                  <a:ext uri="{0D108BD9-81ED-4DB2-BD59-A6C34878D82A}">
                    <a16:rowId xmlns:a16="http://schemas.microsoft.com/office/drawing/2014/main" val="375422395"/>
                  </a:ext>
                </a:extLst>
              </a:tr>
              <a:tr h="274320">
                <a:tc>
                  <a:txBody>
                    <a:bodyPr/>
                    <a:lstStyle/>
                    <a:p>
                      <a:endParaRPr lang="en-US" sz="1600" dirty="0">
                        <a:latin typeface="+mn-lt"/>
                      </a:endParaRPr>
                    </a:p>
                  </a:txBody>
                  <a:tcPr/>
                </a:tc>
                <a:tc>
                  <a:txBody>
                    <a:bodyPr/>
                    <a:lstStyle/>
                    <a:p>
                      <a:r>
                        <a:rPr lang="en-US" sz="1600" dirty="0">
                          <a:latin typeface="+mn-lt"/>
                        </a:rPr>
                        <a:t>HL7 Working Group Meeting</a:t>
                      </a:r>
                    </a:p>
                  </a:txBody>
                  <a:tcPr/>
                </a:tc>
                <a:tc>
                  <a:txBody>
                    <a:bodyPr/>
                    <a:lstStyle/>
                    <a:p>
                      <a:r>
                        <a:rPr lang="en-US" sz="1600" dirty="0">
                          <a:latin typeface="+mn-lt"/>
                        </a:rPr>
                        <a:t>Mon., May 24th  – Fri., May 28th,  2021</a:t>
                      </a:r>
                    </a:p>
                  </a:txBody>
                  <a:tcPr/>
                </a:tc>
                <a:extLst>
                  <a:ext uri="{0D108BD9-81ED-4DB2-BD59-A6C34878D82A}">
                    <a16:rowId xmlns:a16="http://schemas.microsoft.com/office/drawing/2014/main" val="3471652062"/>
                  </a:ext>
                </a:extLst>
              </a:tr>
              <a:tr h="370840">
                <a:tc>
                  <a:txBody>
                    <a:bodyPr/>
                    <a:lstStyle/>
                    <a:p>
                      <a:endParaRPr lang="en-US" sz="1600" dirty="0">
                        <a:latin typeface="+mn-lt"/>
                        <a:cs typeface="Calibri" panose="020F0502020204030204" pitchFamily="34" charset="0"/>
                      </a:endParaRPr>
                    </a:p>
                  </a:txBody>
                  <a:tcPr/>
                </a:tc>
                <a:tc>
                  <a:txBody>
                    <a:bodyPr/>
                    <a:lstStyle/>
                    <a:p>
                      <a:r>
                        <a:rPr lang="en-US" sz="1600" dirty="0">
                          <a:latin typeface="+mn-lt"/>
                          <a:cs typeface="Calibri" panose="020F0502020204030204" pitchFamily="34" charset="0"/>
                        </a:rPr>
                        <a:t>Sep 2021 FHIR Connectathon Proposal</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latin typeface="+mn-lt"/>
                          <a:cs typeface="Arial" panose="020B0604020202020204" pitchFamily="34" charset="0"/>
                        </a:rPr>
                        <a:t>Thu., July 22nd , 2021</a:t>
                      </a:r>
                    </a:p>
                  </a:txBody>
                  <a:tcPr/>
                </a:tc>
                <a:extLst>
                  <a:ext uri="{0D108BD9-81ED-4DB2-BD59-A6C34878D82A}">
                    <a16:rowId xmlns:a16="http://schemas.microsoft.com/office/drawing/2014/main" val="1373602566"/>
                  </a:ext>
                </a:extLst>
              </a:tr>
              <a:tr h="370840">
                <a:tc>
                  <a:txBody>
                    <a:bodyPr/>
                    <a:lstStyle/>
                    <a:p>
                      <a:endParaRPr lang="en-US" sz="1600" dirty="0">
                        <a:latin typeface="+mn-lt"/>
                        <a:cs typeface="Arial" panose="020B0604020202020204" pitchFamily="34" charset="0"/>
                      </a:endParaRPr>
                    </a:p>
                  </a:txBody>
                  <a:tcPr/>
                </a:tc>
                <a:tc>
                  <a:txBody>
                    <a:bodyPr/>
                    <a:lstStyle/>
                    <a:p>
                      <a:r>
                        <a:rPr lang="en-US" sz="1600" dirty="0">
                          <a:latin typeface="+mn-lt"/>
                          <a:cs typeface="Arial" panose="020B0604020202020204" pitchFamily="34" charset="0"/>
                        </a:rPr>
                        <a:t>FHIR Connectathon</a:t>
                      </a:r>
                    </a:p>
                  </a:txBody>
                  <a:tcPr/>
                </a:tc>
                <a:tc>
                  <a:txBody>
                    <a:bodyPr/>
                    <a:lstStyle/>
                    <a:p>
                      <a:r>
                        <a:rPr lang="en-US" sz="1600" dirty="0">
                          <a:latin typeface="+mn-lt"/>
                          <a:cs typeface="Arial" panose="020B0604020202020204" pitchFamily="34" charset="0"/>
                        </a:rPr>
                        <a:t>Mon., September 13</a:t>
                      </a:r>
                      <a:r>
                        <a:rPr lang="en-US" sz="1600" baseline="30000" dirty="0">
                          <a:latin typeface="+mn-lt"/>
                          <a:cs typeface="Arial" panose="020B0604020202020204" pitchFamily="34" charset="0"/>
                        </a:rPr>
                        <a:t> </a:t>
                      </a:r>
                      <a:r>
                        <a:rPr lang="en-US" sz="1600" dirty="0">
                          <a:latin typeface="+mn-lt"/>
                          <a:cs typeface="Arial" panose="020B0604020202020204" pitchFamily="34" charset="0"/>
                        </a:rPr>
                        <a:t>– Wed., September 15, 2021</a:t>
                      </a:r>
                    </a:p>
                  </a:txBody>
                  <a:tcPr/>
                </a:tc>
                <a:extLst>
                  <a:ext uri="{0D108BD9-81ED-4DB2-BD59-A6C34878D82A}">
                    <a16:rowId xmlns:a16="http://schemas.microsoft.com/office/drawing/2014/main" val="3090684333"/>
                  </a:ext>
                </a:extLst>
              </a:tr>
              <a:tr h="33963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dirty="0">
                        <a:latin typeface="+mn-lt"/>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latin typeface="+mn-lt"/>
                          <a:cs typeface="Arial" panose="020B0604020202020204" pitchFamily="34" charset="0"/>
                        </a:rPr>
                        <a:t>HL7 Working Group Meeting</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latin typeface="+mn-lt"/>
                          <a:cs typeface="Arial" panose="020B0604020202020204" pitchFamily="34" charset="0"/>
                        </a:rPr>
                        <a:t>Mon., September 20 – Fri., September 24,  2021</a:t>
                      </a:r>
                    </a:p>
                  </a:txBody>
                  <a:tcPr/>
                </a:tc>
                <a:extLst>
                  <a:ext uri="{0D108BD9-81ED-4DB2-BD59-A6C34878D82A}">
                    <a16:rowId xmlns:a16="http://schemas.microsoft.com/office/drawing/2014/main" val="2929554716"/>
                  </a:ext>
                </a:extLst>
              </a:tr>
              <a:tr h="370840">
                <a:tc>
                  <a:txBody>
                    <a:bodyPr/>
                    <a:lstStyle/>
                    <a:p>
                      <a:endParaRPr lang="en-US" sz="1600" dirty="0">
                        <a:latin typeface="+mn-lt"/>
                        <a:cs typeface="Arial" panose="020B0604020202020204" pitchFamily="34" charset="0"/>
                      </a:endParaRPr>
                    </a:p>
                  </a:txBody>
                  <a:tcPr/>
                </a:tc>
                <a:tc>
                  <a:txBody>
                    <a:bodyPr/>
                    <a:lstStyle/>
                    <a:p>
                      <a:r>
                        <a:rPr lang="en-US" sz="1600" dirty="0">
                          <a:latin typeface="+mn-lt"/>
                          <a:cs typeface="Arial" panose="020B0604020202020204" pitchFamily="34" charset="0"/>
                        </a:rPr>
                        <a:t>Notification of Intent to Ballot (NIB)</a:t>
                      </a:r>
                    </a:p>
                  </a:txBody>
                  <a:tcPr/>
                </a:tc>
                <a:tc>
                  <a:txBody>
                    <a:bodyPr/>
                    <a:lstStyle/>
                    <a:p>
                      <a:r>
                        <a:rPr lang="en-US" sz="1600" dirty="0">
                          <a:latin typeface="+mn-lt"/>
                          <a:cs typeface="Arial" panose="020B0604020202020204" pitchFamily="34" charset="0"/>
                        </a:rPr>
                        <a:t>Sun., October 31, 2021</a:t>
                      </a:r>
                    </a:p>
                  </a:txBody>
                  <a:tcPr/>
                </a:tc>
                <a:extLst>
                  <a:ext uri="{0D108BD9-81ED-4DB2-BD59-A6C34878D82A}">
                    <a16:rowId xmlns:a16="http://schemas.microsoft.com/office/drawing/2014/main" val="2415122896"/>
                  </a:ext>
                </a:extLst>
              </a:tr>
              <a:tr h="328866">
                <a:tc>
                  <a:txBody>
                    <a:bodyPr/>
                    <a:lstStyle/>
                    <a:p>
                      <a:endParaRPr lang="en-US" sz="1600" dirty="0">
                        <a:latin typeface="+mn-lt"/>
                        <a:cs typeface="Arial" panose="020B0604020202020204" pitchFamily="34" charset="0"/>
                      </a:endParaRPr>
                    </a:p>
                  </a:txBody>
                  <a:tcPr/>
                </a:tc>
                <a:tc>
                  <a:txBody>
                    <a:bodyPr/>
                    <a:lstStyle/>
                    <a:p>
                      <a:r>
                        <a:rPr lang="en-US" sz="1600" dirty="0">
                          <a:latin typeface="+mn-lt"/>
                          <a:cs typeface="Arial" panose="020B0604020202020204" pitchFamily="34" charset="0"/>
                        </a:rPr>
                        <a:t>Connectathon Proposal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latin typeface="+mn-lt"/>
                          <a:cs typeface="Arial" panose="020B0604020202020204" pitchFamily="34" charset="0"/>
                        </a:rPr>
                        <a:t>Tues. November 9</a:t>
                      </a:r>
                      <a:r>
                        <a:rPr lang="en-US" sz="1600" baseline="30000" dirty="0">
                          <a:latin typeface="+mn-lt"/>
                          <a:cs typeface="Arial" panose="020B0604020202020204" pitchFamily="34" charset="0"/>
                        </a:rPr>
                        <a:t>th</a:t>
                      </a:r>
                      <a:r>
                        <a:rPr lang="en-US" sz="1600" dirty="0">
                          <a:latin typeface="+mn-lt"/>
                          <a:cs typeface="Arial" panose="020B0604020202020204" pitchFamily="34" charset="0"/>
                        </a:rPr>
                        <a:t>, 2021</a:t>
                      </a:r>
                    </a:p>
                  </a:txBody>
                  <a:tcPr/>
                </a:tc>
                <a:extLst>
                  <a:ext uri="{0D108BD9-81ED-4DB2-BD59-A6C34878D82A}">
                    <a16:rowId xmlns:a16="http://schemas.microsoft.com/office/drawing/2014/main" val="1641178989"/>
                  </a:ext>
                </a:extLst>
              </a:tr>
              <a:tr h="328866">
                <a:tc>
                  <a:txBody>
                    <a:bodyPr/>
                    <a:lstStyle/>
                    <a:p>
                      <a:endParaRPr lang="en-US" sz="1600" dirty="0">
                        <a:latin typeface="+mn-lt"/>
                        <a:cs typeface="Arial" panose="020B0604020202020204" pitchFamily="34" charset="0"/>
                      </a:endParaRPr>
                    </a:p>
                  </a:txBody>
                  <a:tcPr/>
                </a:tc>
                <a:tc>
                  <a:txBody>
                    <a:bodyPr/>
                    <a:lstStyle/>
                    <a:p>
                      <a:r>
                        <a:rPr lang="en-US" sz="1600" dirty="0">
                          <a:latin typeface="+mn-lt"/>
                          <a:cs typeface="Arial" panose="020B0604020202020204" pitchFamily="34" charset="0"/>
                        </a:rPr>
                        <a:t>FHIR IGs for Content IGs Substantively Complete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latin typeface="+mn-lt"/>
                          <a:cs typeface="Arial" panose="020B0604020202020204" pitchFamily="34" charset="0"/>
                        </a:rPr>
                        <a:t>Fri., November 12, 2021</a:t>
                      </a:r>
                    </a:p>
                  </a:txBody>
                  <a:tcPr/>
                </a:tc>
                <a:extLst>
                  <a:ext uri="{0D108BD9-81ED-4DB2-BD59-A6C34878D82A}">
                    <a16:rowId xmlns:a16="http://schemas.microsoft.com/office/drawing/2014/main" val="113509756"/>
                  </a:ext>
                </a:extLst>
              </a:tr>
              <a:tr h="370840">
                <a:tc>
                  <a:txBody>
                    <a:bodyPr/>
                    <a:lstStyle/>
                    <a:p>
                      <a:endParaRPr lang="en-US" sz="1600" dirty="0">
                        <a:latin typeface="+mn-lt"/>
                        <a:cs typeface="Arial" panose="020B0604020202020204" pitchFamily="34" charset="0"/>
                      </a:endParaRPr>
                    </a:p>
                  </a:txBody>
                  <a:tcPr/>
                </a:tc>
                <a:tc>
                  <a:txBody>
                    <a:bodyPr/>
                    <a:lstStyle/>
                    <a:p>
                      <a:r>
                        <a:rPr lang="en-US" sz="1600" dirty="0">
                          <a:latin typeface="+mn-lt"/>
                          <a:cs typeface="Arial" panose="020B0604020202020204" pitchFamily="34" charset="0"/>
                        </a:rPr>
                        <a:t>FHIR Ballot Content Freeze</a:t>
                      </a:r>
                    </a:p>
                  </a:txBody>
                  <a:tcPr/>
                </a:tc>
                <a:tc>
                  <a:txBody>
                    <a:bodyPr/>
                    <a:lstStyle/>
                    <a:p>
                      <a:r>
                        <a:rPr lang="en-US" sz="1600" dirty="0">
                          <a:latin typeface="+mn-lt"/>
                          <a:cs typeface="Arial" panose="020B0604020202020204" pitchFamily="34" charset="0"/>
                        </a:rPr>
                        <a:t>Tues., November 23, 2021</a:t>
                      </a:r>
                    </a:p>
                  </a:txBody>
                  <a:tcPr/>
                </a:tc>
                <a:extLst>
                  <a:ext uri="{0D108BD9-81ED-4DB2-BD59-A6C34878D82A}">
                    <a16:rowId xmlns:a16="http://schemas.microsoft.com/office/drawing/2014/main" val="1190987017"/>
                  </a:ext>
                </a:extLst>
              </a:tr>
              <a:tr h="370840">
                <a:tc>
                  <a:txBody>
                    <a:bodyPr/>
                    <a:lstStyle/>
                    <a:p>
                      <a:endParaRPr lang="en-US" sz="1600" dirty="0">
                        <a:latin typeface="+mn-lt"/>
                        <a:cs typeface="Arial" panose="020B0604020202020204" pitchFamily="34" charset="0"/>
                      </a:endParaRPr>
                    </a:p>
                  </a:txBody>
                  <a:tcPr/>
                </a:tc>
                <a:tc>
                  <a:txBody>
                    <a:bodyPr/>
                    <a:lstStyle/>
                    <a:p>
                      <a:r>
                        <a:rPr lang="en-US" sz="1600" dirty="0">
                          <a:latin typeface="+mn-lt"/>
                          <a:cs typeface="Arial" panose="020B0604020202020204" pitchFamily="34" charset="0"/>
                        </a:rPr>
                        <a:t>Final Ballot sign off and Content complete</a:t>
                      </a:r>
                    </a:p>
                  </a:txBody>
                  <a:tcPr/>
                </a:tc>
                <a:tc>
                  <a:txBody>
                    <a:bodyPr/>
                    <a:lstStyle/>
                    <a:p>
                      <a:r>
                        <a:rPr lang="en-US" sz="1600" dirty="0">
                          <a:latin typeface="+mn-lt"/>
                          <a:cs typeface="Arial" panose="020B0604020202020204" pitchFamily="34" charset="0"/>
                        </a:rPr>
                        <a:t>Tues., December 7, 2021</a:t>
                      </a:r>
                    </a:p>
                  </a:txBody>
                  <a:tcPr/>
                </a:tc>
                <a:extLst>
                  <a:ext uri="{0D108BD9-81ED-4DB2-BD59-A6C34878D82A}">
                    <a16:rowId xmlns:a16="http://schemas.microsoft.com/office/drawing/2014/main" val="3526971188"/>
                  </a:ext>
                </a:extLst>
              </a:tr>
              <a:tr h="370840">
                <a:tc>
                  <a:txBody>
                    <a:bodyPr/>
                    <a:lstStyle/>
                    <a:p>
                      <a:endParaRPr lang="en-US" sz="1600" dirty="0">
                        <a:latin typeface="+mn-lt"/>
                        <a:cs typeface="Arial" panose="020B0604020202020204" pitchFamily="34" charset="0"/>
                      </a:endParaRPr>
                    </a:p>
                  </a:txBody>
                  <a:tcPr/>
                </a:tc>
                <a:tc>
                  <a:txBody>
                    <a:bodyPr/>
                    <a:lstStyle/>
                    <a:p>
                      <a:r>
                        <a:rPr lang="en-US" sz="1600" dirty="0">
                          <a:latin typeface="+mn-lt"/>
                          <a:cs typeface="Arial" panose="020B0604020202020204" pitchFamily="34" charset="0"/>
                        </a:rPr>
                        <a:t>Ballot Pool Enrollment</a:t>
                      </a:r>
                    </a:p>
                  </a:txBody>
                  <a:tcPr/>
                </a:tc>
                <a:tc>
                  <a:txBody>
                    <a:bodyPr/>
                    <a:lstStyle/>
                    <a:p>
                      <a:r>
                        <a:rPr lang="en-US" sz="1600" dirty="0">
                          <a:latin typeface="+mn-lt"/>
                          <a:cs typeface="Arial" panose="020B0604020202020204" pitchFamily="34" charset="0"/>
                        </a:rPr>
                        <a:t>Mon., November 8 – Wed., December 8, 2021</a:t>
                      </a:r>
                    </a:p>
                  </a:txBody>
                  <a:tcPr/>
                </a:tc>
                <a:extLst>
                  <a:ext uri="{0D108BD9-81ED-4DB2-BD59-A6C34878D82A}">
                    <a16:rowId xmlns:a16="http://schemas.microsoft.com/office/drawing/2014/main" val="1797614884"/>
                  </a:ext>
                </a:extLst>
              </a:tr>
              <a:tr h="370840">
                <a:tc>
                  <a:txBody>
                    <a:bodyPr/>
                    <a:lstStyle/>
                    <a:p>
                      <a:endParaRPr lang="en-US" sz="1600" dirty="0">
                        <a:latin typeface="+mn-lt"/>
                        <a:cs typeface="Arial" panose="020B0604020202020204" pitchFamily="34" charset="0"/>
                      </a:endParaRPr>
                    </a:p>
                  </a:txBody>
                  <a:tcPr/>
                </a:tc>
                <a:tc>
                  <a:txBody>
                    <a:bodyPr/>
                    <a:lstStyle/>
                    <a:p>
                      <a:r>
                        <a:rPr lang="en-US" sz="1600" dirty="0">
                          <a:latin typeface="+mn-lt"/>
                          <a:cs typeface="Arial" panose="020B0604020202020204" pitchFamily="34" charset="0"/>
                        </a:rPr>
                        <a:t>Ballot Voting Period</a:t>
                      </a:r>
                    </a:p>
                  </a:txBody>
                  <a:tcPr/>
                </a:tc>
                <a:tc>
                  <a:txBody>
                    <a:bodyPr/>
                    <a:lstStyle/>
                    <a:p>
                      <a:r>
                        <a:rPr lang="en-US" sz="1600" dirty="0">
                          <a:latin typeface="+mn-lt"/>
                          <a:cs typeface="Arial" panose="020B0604020202020204" pitchFamily="34" charset="0"/>
                        </a:rPr>
                        <a:t>Fri., December 10  –  Sunday January 9, 2022</a:t>
                      </a:r>
                    </a:p>
                  </a:txBody>
                  <a:tcPr/>
                </a:tc>
                <a:extLst>
                  <a:ext uri="{0D108BD9-81ED-4DB2-BD59-A6C34878D82A}">
                    <a16:rowId xmlns:a16="http://schemas.microsoft.com/office/drawing/2014/main" val="169860033"/>
                  </a:ext>
                </a:extLst>
              </a:tr>
              <a:tr h="370840">
                <a:tc>
                  <a:txBody>
                    <a:bodyPr/>
                    <a:lstStyle/>
                    <a:p>
                      <a:endParaRPr lang="en-US" sz="1600" dirty="0">
                        <a:latin typeface="+mn-lt"/>
                        <a:cs typeface="Arial" panose="020B0604020202020204" pitchFamily="34" charset="0"/>
                      </a:endParaRPr>
                    </a:p>
                  </a:txBody>
                  <a:tcPr/>
                </a:tc>
                <a:tc>
                  <a:txBody>
                    <a:bodyPr/>
                    <a:lstStyle/>
                    <a:p>
                      <a:r>
                        <a:rPr lang="en-US" sz="1600" dirty="0">
                          <a:latin typeface="+mn-lt"/>
                          <a:cs typeface="Arial" panose="020B0604020202020204" pitchFamily="34" charset="0"/>
                        </a:rPr>
                        <a:t>FHIR Connectathon</a:t>
                      </a:r>
                    </a:p>
                  </a:txBody>
                  <a:tcPr/>
                </a:tc>
                <a:tc>
                  <a:txBody>
                    <a:bodyPr/>
                    <a:lstStyle/>
                    <a:p>
                      <a:r>
                        <a:rPr lang="en-US" sz="1600" dirty="0">
                          <a:latin typeface="+mn-lt"/>
                          <a:cs typeface="Arial" panose="020B0604020202020204" pitchFamily="34" charset="0"/>
                        </a:rPr>
                        <a:t>Sat., January 15, 2022</a:t>
                      </a:r>
                    </a:p>
                  </a:txBody>
                  <a:tcPr/>
                </a:tc>
                <a:extLst>
                  <a:ext uri="{0D108BD9-81ED-4DB2-BD59-A6C34878D82A}">
                    <a16:rowId xmlns:a16="http://schemas.microsoft.com/office/drawing/2014/main" val="2047863150"/>
                  </a:ext>
                </a:extLst>
              </a:tr>
              <a:tr h="0">
                <a:tc>
                  <a:txBody>
                    <a:bodyPr/>
                    <a:lstStyle/>
                    <a:p>
                      <a:endParaRPr lang="en-US" sz="1600" dirty="0">
                        <a:latin typeface="+mn-lt"/>
                        <a:cs typeface="Arial" panose="020B0604020202020204" pitchFamily="34" charset="0"/>
                      </a:endParaRPr>
                    </a:p>
                  </a:txBody>
                  <a:tcPr/>
                </a:tc>
                <a:tc>
                  <a:txBody>
                    <a:bodyPr/>
                    <a:lstStyle/>
                    <a:p>
                      <a:r>
                        <a:rPr lang="en-US" sz="1600" dirty="0">
                          <a:latin typeface="+mn-lt"/>
                          <a:cs typeface="Arial" panose="020B0604020202020204" pitchFamily="34" charset="0"/>
                        </a:rPr>
                        <a:t>HL7 Working Group Meeting</a:t>
                      </a:r>
                    </a:p>
                  </a:txBody>
                  <a:tcPr/>
                </a:tc>
                <a:tc>
                  <a:txBody>
                    <a:bodyPr/>
                    <a:lstStyle/>
                    <a:p>
                      <a:r>
                        <a:rPr lang="en-US" sz="1600" dirty="0">
                          <a:latin typeface="+mn-lt"/>
                          <a:cs typeface="Arial" panose="020B0604020202020204" pitchFamily="34" charset="0"/>
                        </a:rPr>
                        <a:t>Mon., January 17</a:t>
                      </a:r>
                      <a:r>
                        <a:rPr lang="en-US" sz="1600" baseline="30000" dirty="0">
                          <a:latin typeface="+mn-lt"/>
                          <a:cs typeface="Arial" panose="020B0604020202020204" pitchFamily="34" charset="0"/>
                        </a:rPr>
                        <a:t> </a:t>
                      </a:r>
                      <a:r>
                        <a:rPr lang="en-US" sz="1600" dirty="0">
                          <a:latin typeface="+mn-lt"/>
                          <a:cs typeface="Arial" panose="020B0604020202020204" pitchFamily="34" charset="0"/>
                        </a:rPr>
                        <a:t>- Fri., January 21, 2022</a:t>
                      </a:r>
                    </a:p>
                  </a:txBody>
                  <a:tcPr/>
                </a:tc>
                <a:extLst>
                  <a:ext uri="{0D108BD9-81ED-4DB2-BD59-A6C34878D82A}">
                    <a16:rowId xmlns:a16="http://schemas.microsoft.com/office/drawing/2014/main" val="1022757694"/>
                  </a:ext>
                </a:extLst>
              </a:tr>
            </a:tbl>
          </a:graphicData>
        </a:graphic>
      </p:graphicFrame>
      <p:pic>
        <p:nvPicPr>
          <p:cNvPr id="5" name="Content Placeholder 7" descr="Checkmark">
            <a:extLst>
              <a:ext uri="{FF2B5EF4-FFF2-40B4-BE49-F238E27FC236}">
                <a16:creationId xmlns:a16="http://schemas.microsoft.com/office/drawing/2014/main" id="{8F1DADAD-54DB-4298-AC1C-E3BABC5F1D2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50990" y="1132113"/>
            <a:ext cx="491385" cy="406401"/>
          </a:xfrm>
          <a:prstGeom prst="rect">
            <a:avLst/>
          </a:prstGeom>
        </p:spPr>
      </p:pic>
      <p:pic>
        <p:nvPicPr>
          <p:cNvPr id="6" name="Content Placeholder 7" descr="Checkmark">
            <a:extLst>
              <a:ext uri="{FF2B5EF4-FFF2-40B4-BE49-F238E27FC236}">
                <a16:creationId xmlns:a16="http://schemas.microsoft.com/office/drawing/2014/main" id="{3F21D078-58C9-4C59-999C-0608817DC7B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46324" y="1437293"/>
            <a:ext cx="528320" cy="436948"/>
          </a:xfrm>
          <a:prstGeom prst="rect">
            <a:avLst/>
          </a:prstGeom>
        </p:spPr>
      </p:pic>
      <p:pic>
        <p:nvPicPr>
          <p:cNvPr id="7" name="Content Placeholder 7" descr="Checkmark">
            <a:extLst>
              <a:ext uri="{FF2B5EF4-FFF2-40B4-BE49-F238E27FC236}">
                <a16:creationId xmlns:a16="http://schemas.microsoft.com/office/drawing/2014/main" id="{72CF8544-311A-4E8E-BF32-F0B2250A87D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33752" y="2856065"/>
            <a:ext cx="528320" cy="436948"/>
          </a:xfrm>
          <a:prstGeom prst="rect">
            <a:avLst/>
          </a:prstGeom>
        </p:spPr>
      </p:pic>
      <p:pic>
        <p:nvPicPr>
          <p:cNvPr id="8" name="Content Placeholder 7" descr="Checkmark">
            <a:extLst>
              <a:ext uri="{FF2B5EF4-FFF2-40B4-BE49-F238E27FC236}">
                <a16:creationId xmlns:a16="http://schemas.microsoft.com/office/drawing/2014/main" id="{01CC8764-56C4-47A7-9D5C-3D59BC96743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46324" y="1755307"/>
            <a:ext cx="528320" cy="436948"/>
          </a:xfrm>
          <a:prstGeom prst="rect">
            <a:avLst/>
          </a:prstGeom>
        </p:spPr>
      </p:pic>
      <p:pic>
        <p:nvPicPr>
          <p:cNvPr id="9" name="Content Placeholder 7" descr="Checkmark">
            <a:extLst>
              <a:ext uri="{FF2B5EF4-FFF2-40B4-BE49-F238E27FC236}">
                <a16:creationId xmlns:a16="http://schemas.microsoft.com/office/drawing/2014/main" id="{5BF7CFE2-4FEE-49A8-82DF-327D078E064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32522" y="3912138"/>
            <a:ext cx="528320" cy="436948"/>
          </a:xfrm>
          <a:prstGeom prst="rect">
            <a:avLst/>
          </a:prstGeom>
        </p:spPr>
      </p:pic>
      <p:pic>
        <p:nvPicPr>
          <p:cNvPr id="10" name="Content Placeholder 7" descr="Checkmark">
            <a:extLst>
              <a:ext uri="{FF2B5EF4-FFF2-40B4-BE49-F238E27FC236}">
                <a16:creationId xmlns:a16="http://schemas.microsoft.com/office/drawing/2014/main" id="{5CE1F7BD-D566-4624-B1ED-28FF5BA5886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32522" y="3547763"/>
            <a:ext cx="528320" cy="436948"/>
          </a:xfrm>
          <a:prstGeom prst="rect">
            <a:avLst/>
          </a:prstGeom>
        </p:spPr>
      </p:pic>
      <p:pic>
        <p:nvPicPr>
          <p:cNvPr id="11" name="Content Placeholder 7" descr="Checkmark">
            <a:extLst>
              <a:ext uri="{FF2B5EF4-FFF2-40B4-BE49-F238E27FC236}">
                <a16:creationId xmlns:a16="http://schemas.microsoft.com/office/drawing/2014/main" id="{FA813B4F-37BB-4606-AC9F-94592965258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32522" y="2078623"/>
            <a:ext cx="528320" cy="436948"/>
          </a:xfrm>
          <a:prstGeom prst="rect">
            <a:avLst/>
          </a:prstGeom>
        </p:spPr>
      </p:pic>
      <p:pic>
        <p:nvPicPr>
          <p:cNvPr id="12" name="Content Placeholder 7" descr="Checkmark">
            <a:extLst>
              <a:ext uri="{FF2B5EF4-FFF2-40B4-BE49-F238E27FC236}">
                <a16:creationId xmlns:a16="http://schemas.microsoft.com/office/drawing/2014/main" id="{611CFAAD-0D91-41C9-AA1A-A4BE885FE96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19785" y="2418381"/>
            <a:ext cx="528320" cy="436948"/>
          </a:xfrm>
          <a:prstGeom prst="rect">
            <a:avLst/>
          </a:prstGeom>
        </p:spPr>
      </p:pic>
      <p:pic>
        <p:nvPicPr>
          <p:cNvPr id="13" name="Content Placeholder 7" descr="Checkmark">
            <a:extLst>
              <a:ext uri="{FF2B5EF4-FFF2-40B4-BE49-F238E27FC236}">
                <a16:creationId xmlns:a16="http://schemas.microsoft.com/office/drawing/2014/main" id="{86AA6E36-5B1E-496A-85E5-02B5706BF95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46324" y="3209081"/>
            <a:ext cx="528320" cy="436948"/>
          </a:xfrm>
          <a:prstGeom prst="rect">
            <a:avLst/>
          </a:prstGeom>
        </p:spPr>
      </p:pic>
    </p:spTree>
    <p:extLst>
      <p:ext uri="{BB962C8B-B14F-4D97-AF65-F5344CB8AC3E}">
        <p14:creationId xmlns:p14="http://schemas.microsoft.com/office/powerpoint/2010/main" val="16335741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E03ACF-C949-45CF-87E6-63A10C7F1DAC}"/>
              </a:ext>
            </a:extLst>
          </p:cNvPr>
          <p:cNvSpPr>
            <a:spLocks noGrp="1"/>
          </p:cNvSpPr>
          <p:nvPr>
            <p:ph type="title"/>
          </p:nvPr>
        </p:nvSpPr>
        <p:spPr>
          <a:xfrm>
            <a:off x="707571" y="50803"/>
            <a:ext cx="10515600" cy="1325563"/>
          </a:xfrm>
        </p:spPr>
        <p:txBody>
          <a:bodyPr/>
          <a:lstStyle/>
          <a:p>
            <a:r>
              <a:rPr lang="en-US" sz="3600" b="0" dirty="0"/>
              <a:t>Participating in the HL7 MedMorph Content IG Ballots</a:t>
            </a:r>
            <a:endParaRPr lang="en-US" sz="2000" dirty="0"/>
          </a:p>
        </p:txBody>
      </p:sp>
      <p:graphicFrame>
        <p:nvGraphicFramePr>
          <p:cNvPr id="5" name="Table 4">
            <a:extLst>
              <a:ext uri="{FF2B5EF4-FFF2-40B4-BE49-F238E27FC236}">
                <a16:creationId xmlns:a16="http://schemas.microsoft.com/office/drawing/2014/main" id="{8DBCB9A7-8535-4826-B31F-6E711ACDDED2}"/>
              </a:ext>
            </a:extLst>
          </p:cNvPr>
          <p:cNvGraphicFramePr>
            <a:graphicFrameLocks noGrp="1"/>
          </p:cNvGraphicFramePr>
          <p:nvPr>
            <p:extLst>
              <p:ext uri="{D42A27DB-BD31-4B8C-83A1-F6EECF244321}">
                <p14:modId xmlns:p14="http://schemas.microsoft.com/office/powerpoint/2010/main" val="3081327819"/>
              </p:ext>
            </p:extLst>
          </p:nvPr>
        </p:nvGraphicFramePr>
        <p:xfrm>
          <a:off x="527010" y="1080624"/>
          <a:ext cx="10876721" cy="5040510"/>
        </p:xfrm>
        <a:graphic>
          <a:graphicData uri="http://schemas.openxmlformats.org/drawingml/2006/table">
            <a:tbl>
              <a:tblPr firstRow="1" bandRow="1">
                <a:tableStyleId>{5C22544A-7EE6-4342-B048-85BDC9FD1C3A}</a:tableStyleId>
              </a:tblPr>
              <a:tblGrid>
                <a:gridCol w="865328">
                  <a:extLst>
                    <a:ext uri="{9D8B030D-6E8A-4147-A177-3AD203B41FA5}">
                      <a16:colId xmlns:a16="http://schemas.microsoft.com/office/drawing/2014/main" val="71633849"/>
                    </a:ext>
                  </a:extLst>
                </a:gridCol>
                <a:gridCol w="6626006">
                  <a:extLst>
                    <a:ext uri="{9D8B030D-6E8A-4147-A177-3AD203B41FA5}">
                      <a16:colId xmlns:a16="http://schemas.microsoft.com/office/drawing/2014/main" val="1516145346"/>
                    </a:ext>
                  </a:extLst>
                </a:gridCol>
                <a:gridCol w="3385387">
                  <a:extLst>
                    <a:ext uri="{9D8B030D-6E8A-4147-A177-3AD203B41FA5}">
                      <a16:colId xmlns:a16="http://schemas.microsoft.com/office/drawing/2014/main" val="2311717615"/>
                    </a:ext>
                  </a:extLst>
                </a:gridCol>
              </a:tblGrid>
              <a:tr h="581005">
                <a:tc>
                  <a:txBody>
                    <a:bodyPr/>
                    <a:lstStyle/>
                    <a:p>
                      <a:endParaRPr lang="en-US"/>
                    </a:p>
                  </a:txBody>
                  <a:tcPr/>
                </a:tc>
                <a:tc>
                  <a:txBody>
                    <a:bodyPr/>
                    <a:lstStyle/>
                    <a:p>
                      <a:pPr algn="ctr"/>
                      <a:r>
                        <a:rPr lang="en-US" dirty="0"/>
                        <a:t>Activity</a:t>
                      </a:r>
                    </a:p>
                  </a:txBody>
                  <a:tcPr/>
                </a:tc>
                <a:tc>
                  <a:txBody>
                    <a:bodyPr/>
                    <a:lstStyle/>
                    <a:p>
                      <a:pPr algn="ctr"/>
                      <a:r>
                        <a:rPr lang="en-US" dirty="0"/>
                        <a:t>Completed</a:t>
                      </a:r>
                    </a:p>
                  </a:txBody>
                  <a:tcPr/>
                </a:tc>
                <a:extLst>
                  <a:ext uri="{0D108BD9-81ED-4DB2-BD59-A6C34878D82A}">
                    <a16:rowId xmlns:a16="http://schemas.microsoft.com/office/drawing/2014/main" val="1585960912"/>
                  </a:ext>
                </a:extLst>
              </a:tr>
              <a:tr h="581005">
                <a:tc>
                  <a:txBody>
                    <a:bodyPr/>
                    <a:lstStyle/>
                    <a:p>
                      <a:r>
                        <a:rPr lang="en-US" dirty="0"/>
                        <a:t>1</a:t>
                      </a:r>
                    </a:p>
                  </a:txBody>
                  <a:tcPr/>
                </a:tc>
                <a:tc>
                  <a:txBody>
                    <a:bodyPr/>
                    <a:lstStyle/>
                    <a:p>
                      <a:r>
                        <a:rPr lang="en-US" dirty="0"/>
                        <a:t>Sign up for the MedMorph Content IG Ballot Pool (HCS, Research, Cancer Reporting) – you must sign up for each ballot in which you want to vote and comment</a:t>
                      </a:r>
                    </a:p>
                  </a:txBody>
                  <a:tcPr/>
                </a:tc>
                <a:tc>
                  <a:txBody>
                    <a:bodyPr/>
                    <a:lstStyle/>
                    <a:p>
                      <a:r>
                        <a:rPr lang="en-US" dirty="0"/>
                        <a:t>Nov 8 - Dec 8, 2021</a:t>
                      </a:r>
                    </a:p>
                  </a:txBody>
                  <a:tcPr/>
                </a:tc>
                <a:extLst>
                  <a:ext uri="{0D108BD9-81ED-4DB2-BD59-A6C34878D82A}">
                    <a16:rowId xmlns:a16="http://schemas.microsoft.com/office/drawing/2014/main" val="3501202578"/>
                  </a:ext>
                </a:extLst>
              </a:tr>
              <a:tr h="581005">
                <a:tc>
                  <a:txBody>
                    <a:bodyPr/>
                    <a:lstStyle/>
                    <a:p>
                      <a:r>
                        <a:rPr lang="en-US" dirty="0"/>
                        <a:t>2</a:t>
                      </a:r>
                    </a:p>
                  </a:txBody>
                  <a:tcPr/>
                </a:tc>
                <a:tc>
                  <a:txBody>
                    <a:bodyPr/>
                    <a:lstStyle/>
                    <a:p>
                      <a:r>
                        <a:rPr lang="en-US" dirty="0"/>
                        <a:t>Vote and submit comments to the MedMorph Content IG Ballot (HCS, Research, Cancer Reporting)</a:t>
                      </a:r>
                    </a:p>
                  </a:txBody>
                  <a:tcPr/>
                </a:tc>
                <a:tc>
                  <a:txBody>
                    <a:bodyPr/>
                    <a:lstStyle/>
                    <a:p>
                      <a:r>
                        <a:rPr lang="en-US" dirty="0"/>
                        <a:t>Dec 10, 2020 - Jan 9, 2022</a:t>
                      </a:r>
                    </a:p>
                  </a:txBody>
                  <a:tcPr/>
                </a:tc>
                <a:extLst>
                  <a:ext uri="{0D108BD9-81ED-4DB2-BD59-A6C34878D82A}">
                    <a16:rowId xmlns:a16="http://schemas.microsoft.com/office/drawing/2014/main" val="2753277447"/>
                  </a:ext>
                </a:extLst>
              </a:tr>
              <a:tr h="581005">
                <a:tc>
                  <a:txBody>
                    <a:bodyPr/>
                    <a:lstStyle/>
                    <a:p>
                      <a:r>
                        <a:rPr lang="en-US" dirty="0"/>
                        <a:t>3</a:t>
                      </a:r>
                    </a:p>
                  </a:txBody>
                  <a:tcPr/>
                </a:tc>
                <a:tc>
                  <a:txBody>
                    <a:bodyPr/>
                    <a:lstStyle/>
                    <a:p>
                      <a:r>
                        <a:rPr lang="en-US" dirty="0"/>
                        <a:t>HL7 WG Meeting Connectathon</a:t>
                      </a:r>
                    </a:p>
                  </a:txBody>
                  <a:tcPr/>
                </a:tc>
                <a:tc>
                  <a:txBody>
                    <a:bodyPr/>
                    <a:lstStyle/>
                    <a:p>
                      <a:r>
                        <a:rPr lang="en-US" dirty="0"/>
                        <a:t>Jan 10 - 12, 2022</a:t>
                      </a:r>
                    </a:p>
                  </a:txBody>
                  <a:tcPr/>
                </a:tc>
                <a:extLst>
                  <a:ext uri="{0D108BD9-81ED-4DB2-BD59-A6C34878D82A}">
                    <a16:rowId xmlns:a16="http://schemas.microsoft.com/office/drawing/2014/main" val="402634658"/>
                  </a:ext>
                </a:extLst>
              </a:tr>
              <a:tr h="581005">
                <a:tc>
                  <a:txBody>
                    <a:bodyPr/>
                    <a:lstStyle/>
                    <a:p>
                      <a:r>
                        <a:rPr lang="en-US" dirty="0"/>
                        <a:t>4</a:t>
                      </a:r>
                    </a:p>
                  </a:txBody>
                  <a:tcPr/>
                </a:tc>
                <a:tc>
                  <a:txBody>
                    <a:bodyPr/>
                    <a:lstStyle/>
                    <a:p>
                      <a:r>
                        <a:rPr lang="en-US" dirty="0"/>
                        <a:t>Ballot voting closes</a:t>
                      </a:r>
                    </a:p>
                  </a:txBody>
                  <a:tcPr/>
                </a:tc>
                <a:tc>
                  <a:txBody>
                    <a:bodyPr/>
                    <a:lstStyle/>
                    <a:p>
                      <a:r>
                        <a:rPr lang="en-US" dirty="0"/>
                        <a:t>Jan 9, 2022</a:t>
                      </a:r>
                    </a:p>
                  </a:txBody>
                  <a:tcPr/>
                </a:tc>
                <a:extLst>
                  <a:ext uri="{0D108BD9-81ED-4DB2-BD59-A6C34878D82A}">
                    <a16:rowId xmlns:a16="http://schemas.microsoft.com/office/drawing/2014/main" val="880721188"/>
                  </a:ext>
                </a:extLst>
              </a:tr>
              <a:tr h="581005">
                <a:tc>
                  <a:txBody>
                    <a:bodyPr/>
                    <a:lstStyle/>
                    <a:p>
                      <a:r>
                        <a:rPr lang="en-US" dirty="0"/>
                        <a:t>4</a:t>
                      </a:r>
                    </a:p>
                  </a:txBody>
                  <a:tcPr/>
                </a:tc>
                <a:tc>
                  <a:txBody>
                    <a:bodyPr/>
                    <a:lstStyle/>
                    <a:p>
                      <a:r>
                        <a:rPr lang="en-US" dirty="0"/>
                        <a:t>Prepare comments for disposition</a:t>
                      </a:r>
                    </a:p>
                  </a:txBody>
                  <a:tcPr/>
                </a:tc>
                <a:tc>
                  <a:txBody>
                    <a:bodyPr/>
                    <a:lstStyle/>
                    <a:p>
                      <a:r>
                        <a:rPr lang="en-US" dirty="0"/>
                        <a:t>Jan 9 - 15, 2022</a:t>
                      </a:r>
                    </a:p>
                  </a:txBody>
                  <a:tcPr/>
                </a:tc>
                <a:extLst>
                  <a:ext uri="{0D108BD9-81ED-4DB2-BD59-A6C34878D82A}">
                    <a16:rowId xmlns:a16="http://schemas.microsoft.com/office/drawing/2014/main" val="3224570308"/>
                  </a:ext>
                </a:extLst>
              </a:tr>
              <a:tr h="581005">
                <a:tc>
                  <a:txBody>
                    <a:bodyPr/>
                    <a:lstStyle/>
                    <a:p>
                      <a:r>
                        <a:rPr lang="en-US" dirty="0"/>
                        <a:t>6</a:t>
                      </a:r>
                    </a:p>
                  </a:txBody>
                  <a:tcPr/>
                </a:tc>
                <a:tc>
                  <a:txBody>
                    <a:bodyPr/>
                    <a:lstStyle/>
                    <a:p>
                      <a:r>
                        <a:rPr lang="en-US" dirty="0"/>
                        <a:t>Attend January 2021 HL7 WG Meeting (Virtual)</a:t>
                      </a:r>
                    </a:p>
                  </a:txBody>
                  <a:tcPr/>
                </a:tc>
                <a:tc>
                  <a:txBody>
                    <a:bodyPr/>
                    <a:lstStyle/>
                    <a:p>
                      <a:r>
                        <a:rPr lang="en-US" dirty="0"/>
                        <a:t>Jan 17 - 21, 2022</a:t>
                      </a:r>
                    </a:p>
                  </a:txBody>
                  <a:tcPr/>
                </a:tc>
                <a:extLst>
                  <a:ext uri="{0D108BD9-81ED-4DB2-BD59-A6C34878D82A}">
                    <a16:rowId xmlns:a16="http://schemas.microsoft.com/office/drawing/2014/main" val="2953461119"/>
                  </a:ext>
                </a:extLst>
              </a:tr>
              <a:tr h="581005">
                <a:tc>
                  <a:txBody>
                    <a:bodyPr/>
                    <a:lstStyle/>
                    <a:p>
                      <a:r>
                        <a:rPr lang="en-US" dirty="0"/>
                        <a:t>7</a:t>
                      </a:r>
                    </a:p>
                  </a:txBody>
                  <a:tcPr/>
                </a:tc>
                <a:tc>
                  <a:txBody>
                    <a:bodyPr/>
                    <a:lstStyle/>
                    <a:p>
                      <a:r>
                        <a:rPr lang="en-US" dirty="0"/>
                        <a:t>Disposition ballot comments</a:t>
                      </a:r>
                    </a:p>
                  </a:txBody>
                  <a:tcPr/>
                </a:tc>
                <a:tc>
                  <a:txBody>
                    <a:bodyPr/>
                    <a:lstStyle/>
                    <a:p>
                      <a:r>
                        <a:rPr lang="en-US" dirty="0"/>
                        <a:t>Jan 9 - May 2022</a:t>
                      </a:r>
                    </a:p>
                  </a:txBody>
                  <a:tcPr/>
                </a:tc>
                <a:extLst>
                  <a:ext uri="{0D108BD9-81ED-4DB2-BD59-A6C34878D82A}">
                    <a16:rowId xmlns:a16="http://schemas.microsoft.com/office/drawing/2014/main" val="378069468"/>
                  </a:ext>
                </a:extLst>
              </a:tr>
            </a:tbl>
          </a:graphicData>
        </a:graphic>
      </p:graphicFrame>
      <p:sp>
        <p:nvSpPr>
          <p:cNvPr id="3" name="Rectangle 2">
            <a:extLst>
              <a:ext uri="{FF2B5EF4-FFF2-40B4-BE49-F238E27FC236}">
                <a16:creationId xmlns:a16="http://schemas.microsoft.com/office/drawing/2014/main" id="{27564FE8-15E9-4841-9628-F79160AE30B1}"/>
              </a:ext>
            </a:extLst>
          </p:cNvPr>
          <p:cNvSpPr/>
          <p:nvPr/>
        </p:nvSpPr>
        <p:spPr>
          <a:xfrm>
            <a:off x="6357257" y="6516911"/>
            <a:ext cx="5486400" cy="290286"/>
          </a:xfrm>
          <a:prstGeom prst="rect">
            <a:avLst/>
          </a:prstGeom>
          <a:solidFill>
            <a:srgbClr val="8000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a:t>https://confluence.hl7.org/display/HL7/HL7+Calendars</a:t>
            </a:r>
          </a:p>
        </p:txBody>
      </p:sp>
    </p:spTree>
    <p:extLst>
      <p:ext uri="{BB962C8B-B14F-4D97-AF65-F5344CB8AC3E}">
        <p14:creationId xmlns:p14="http://schemas.microsoft.com/office/powerpoint/2010/main" val="38546614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7204032-930A-460B-AE62-78BEF0BEDDCA}"/>
              </a:ext>
            </a:extLst>
          </p:cNvPr>
          <p:cNvSpPr>
            <a:spLocks noGrp="1"/>
          </p:cNvSpPr>
          <p:nvPr>
            <p:ph type="ctrTitle"/>
          </p:nvPr>
        </p:nvSpPr>
        <p:spPr>
          <a:xfrm>
            <a:off x="375138" y="1122363"/>
            <a:ext cx="10117016" cy="2387600"/>
          </a:xfrm>
        </p:spPr>
        <p:txBody>
          <a:bodyPr>
            <a:normAutofit/>
          </a:bodyPr>
          <a:lstStyle/>
          <a:p>
            <a:pPr marL="0" marR="0" algn="l">
              <a:spcBef>
                <a:spcPts val="0"/>
              </a:spcBef>
              <a:spcAft>
                <a:spcPts val="0"/>
              </a:spcAft>
            </a:pPr>
            <a:r>
              <a:rPr lang="en-US" sz="4000" dirty="0">
                <a:solidFill>
                  <a:srgbClr val="0070C0"/>
                </a:solidFill>
                <a:latin typeface="+mn-lt"/>
              </a:rPr>
              <a:t>Next Steps</a:t>
            </a:r>
            <a:endParaRPr lang="en-US" sz="4000" dirty="0">
              <a:solidFill>
                <a:srgbClr val="0070C0"/>
              </a:solidFill>
              <a:latin typeface="+mn-lt"/>
              <a:ea typeface="Calibri" panose="020F0502020204030204" pitchFamily="34" charset="0"/>
            </a:endParaRPr>
          </a:p>
        </p:txBody>
      </p:sp>
      <p:sp>
        <p:nvSpPr>
          <p:cNvPr id="5" name="Subtitle 4">
            <a:extLst>
              <a:ext uri="{FF2B5EF4-FFF2-40B4-BE49-F238E27FC236}">
                <a16:creationId xmlns:a16="http://schemas.microsoft.com/office/drawing/2014/main" id="{6A08F84E-AFB4-44FB-B4B7-1085EE666902}"/>
              </a:ext>
            </a:extLst>
          </p:cNvPr>
          <p:cNvSpPr>
            <a:spLocks noGrp="1"/>
          </p:cNvSpPr>
          <p:nvPr>
            <p:ph type="subTitle" idx="1"/>
          </p:nvPr>
        </p:nvSpPr>
        <p:spPr>
          <a:xfrm>
            <a:off x="351692" y="3754438"/>
            <a:ext cx="9144000" cy="1052019"/>
          </a:xfrm>
        </p:spPr>
        <p:txBody>
          <a:bodyPr/>
          <a:lstStyle/>
          <a:p>
            <a:pPr algn="l"/>
            <a:r>
              <a:rPr lang="en-US" dirty="0"/>
              <a:t>Kishore Bashyam</a:t>
            </a:r>
          </a:p>
          <a:p>
            <a:pPr algn="l"/>
            <a:endParaRPr lang="en-US" dirty="0"/>
          </a:p>
        </p:txBody>
      </p:sp>
      <p:cxnSp>
        <p:nvCxnSpPr>
          <p:cNvPr id="7" name="Straight Connector 6">
            <a:extLst>
              <a:ext uri="{FF2B5EF4-FFF2-40B4-BE49-F238E27FC236}">
                <a16:creationId xmlns:a16="http://schemas.microsoft.com/office/drawing/2014/main" id="{8E5BF276-A319-44C8-B1EA-844BB22946A7}"/>
              </a:ext>
            </a:extLst>
          </p:cNvPr>
          <p:cNvCxnSpPr/>
          <p:nvPr/>
        </p:nvCxnSpPr>
        <p:spPr>
          <a:xfrm>
            <a:off x="375138" y="3509963"/>
            <a:ext cx="9952892" cy="0"/>
          </a:xfrm>
          <a:prstGeom prst="line">
            <a:avLst/>
          </a:prstGeom>
          <a:ln w="44450">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885969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C4ABC-2AA3-41F6-B52A-8C31B7F82762}"/>
              </a:ext>
            </a:extLst>
          </p:cNvPr>
          <p:cNvSpPr>
            <a:spLocks noGrp="1"/>
          </p:cNvSpPr>
          <p:nvPr>
            <p:ph type="title"/>
          </p:nvPr>
        </p:nvSpPr>
        <p:spPr>
          <a:xfrm>
            <a:off x="0" y="0"/>
            <a:ext cx="10515600" cy="854075"/>
          </a:xfrm>
        </p:spPr>
        <p:txBody>
          <a:bodyPr>
            <a:normAutofit/>
          </a:bodyPr>
          <a:lstStyle/>
          <a:p>
            <a:r>
              <a:rPr lang="en-US" sz="3600" b="0" dirty="0"/>
              <a:t>Next Steps for the Content IG and the Ballot Process	</a:t>
            </a:r>
          </a:p>
        </p:txBody>
      </p:sp>
      <p:sp>
        <p:nvSpPr>
          <p:cNvPr id="3" name="Content Placeholder 2">
            <a:extLst>
              <a:ext uri="{FF2B5EF4-FFF2-40B4-BE49-F238E27FC236}">
                <a16:creationId xmlns:a16="http://schemas.microsoft.com/office/drawing/2014/main" id="{48CE2D06-3927-4F2D-9ACA-203E4926B85D}"/>
              </a:ext>
            </a:extLst>
          </p:cNvPr>
          <p:cNvSpPr>
            <a:spLocks noGrp="1"/>
          </p:cNvSpPr>
          <p:nvPr>
            <p:ph idx="1"/>
          </p:nvPr>
        </p:nvSpPr>
        <p:spPr>
          <a:xfrm>
            <a:off x="418599" y="964018"/>
            <a:ext cx="10515600" cy="5638801"/>
          </a:xfrm>
        </p:spPr>
        <p:txBody>
          <a:bodyPr>
            <a:normAutofit fontScale="92500" lnSpcReduction="20000"/>
          </a:bodyPr>
          <a:lstStyle/>
          <a:p>
            <a:r>
              <a:rPr lang="en-US" dirty="0"/>
              <a:t>Prior to IG Content Freeze:</a:t>
            </a:r>
          </a:p>
          <a:p>
            <a:pPr lvl="1"/>
            <a:r>
              <a:rPr lang="en-US" dirty="0"/>
              <a:t>Seeking feedback from the MedMorph Community (Until Nov 22</a:t>
            </a:r>
            <a:r>
              <a:rPr lang="en-US" baseline="30000" dirty="0"/>
              <a:t>nd</a:t>
            </a:r>
            <a:r>
              <a:rPr lang="en-US" dirty="0"/>
              <a:t>) </a:t>
            </a:r>
          </a:p>
          <a:p>
            <a:pPr lvl="1"/>
            <a:r>
              <a:rPr lang="en-US" dirty="0"/>
              <a:t>Good idea to make comments prior to the ballot content freeze if those comments are:</a:t>
            </a:r>
          </a:p>
          <a:p>
            <a:pPr lvl="2"/>
            <a:r>
              <a:rPr lang="en-US" dirty="0"/>
              <a:t>Administrative (typos, graphic issues, etc.)</a:t>
            </a:r>
          </a:p>
          <a:p>
            <a:pPr lvl="2"/>
            <a:r>
              <a:rPr lang="en-US" dirty="0"/>
              <a:t>Regarding content that might have been inadvertently been left out of the content IG</a:t>
            </a:r>
          </a:p>
          <a:p>
            <a:pPr lvl="2"/>
            <a:r>
              <a:rPr lang="en-US" dirty="0"/>
              <a:t>Questions that can be addressed and updated in the IG prior to the formal HL7 ballot disposition process</a:t>
            </a:r>
          </a:p>
          <a:p>
            <a:r>
              <a:rPr lang="en-US" dirty="0"/>
              <a:t>Sign up for the Ballot Pool by Dec 8</a:t>
            </a:r>
            <a:r>
              <a:rPr lang="en-US" baseline="30000" dirty="0"/>
              <a:t>th</a:t>
            </a:r>
            <a:r>
              <a:rPr lang="en-US" dirty="0"/>
              <a:t>:</a:t>
            </a:r>
          </a:p>
          <a:p>
            <a:pPr lvl="1"/>
            <a:r>
              <a:rPr lang="en-US" dirty="0"/>
              <a:t>HL7 Members: </a:t>
            </a:r>
            <a:r>
              <a:rPr lang="en-US" dirty="0">
                <a:hlinkClick r:id="rId2"/>
              </a:rPr>
              <a:t>http://www.hl7.org/ctl.cfm?action=ballots.loginchoice</a:t>
            </a:r>
            <a:r>
              <a:rPr lang="en-US" dirty="0"/>
              <a:t> (you will need to login with your HL7 credentials)</a:t>
            </a:r>
          </a:p>
          <a:p>
            <a:pPr lvl="1"/>
            <a:r>
              <a:rPr lang="en-US" dirty="0"/>
              <a:t>Non-Members (fee assessed): </a:t>
            </a:r>
            <a:r>
              <a:rPr lang="en-US" dirty="0">
                <a:hlinkClick r:id="rId3"/>
              </a:rPr>
              <a:t>http://www.hl7.org/ctl.cfm?action=ballots.nonmemberjoin&amp;ballot_cycle_id=557</a:t>
            </a:r>
            <a:r>
              <a:rPr lang="en-US" dirty="0"/>
              <a:t> </a:t>
            </a:r>
          </a:p>
          <a:p>
            <a:r>
              <a:rPr lang="en-US" dirty="0"/>
              <a:t>Vote and Comment:</a:t>
            </a:r>
          </a:p>
          <a:p>
            <a:pPr lvl="1"/>
            <a:r>
              <a:rPr lang="en-US" dirty="0"/>
              <a:t>If you are not an HL7 member and have comments, you can send them to the MedMorph project team to submit them “on behalf” of the MedMorph Community </a:t>
            </a:r>
          </a:p>
          <a:p>
            <a:pPr lvl="2"/>
            <a:r>
              <a:rPr lang="en-US" dirty="0">
                <a:hlinkClick r:id="rId4"/>
              </a:rPr>
              <a:t>Jamie.parker@carradora.com</a:t>
            </a:r>
            <a:endParaRPr lang="en-US" dirty="0"/>
          </a:p>
          <a:p>
            <a:pPr lvl="2"/>
            <a:r>
              <a:rPr lang="en-US" dirty="0">
                <a:hlinkClick r:id="rId5"/>
              </a:rPr>
              <a:t>becky.angeles@carradora.com</a:t>
            </a:r>
            <a:r>
              <a:rPr lang="en-US" dirty="0"/>
              <a:t>   </a:t>
            </a:r>
          </a:p>
        </p:txBody>
      </p:sp>
    </p:spTree>
    <p:extLst>
      <p:ext uri="{BB962C8B-B14F-4D97-AF65-F5344CB8AC3E}">
        <p14:creationId xmlns:p14="http://schemas.microsoft.com/office/powerpoint/2010/main" val="33389384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68B69-ACCF-4091-A644-FAC8DD1AEF07}"/>
              </a:ext>
            </a:extLst>
          </p:cNvPr>
          <p:cNvSpPr>
            <a:spLocks noGrp="1"/>
          </p:cNvSpPr>
          <p:nvPr>
            <p:ph type="title"/>
          </p:nvPr>
        </p:nvSpPr>
        <p:spPr/>
        <p:txBody>
          <a:bodyPr/>
          <a:lstStyle/>
          <a:p>
            <a:r>
              <a:rPr lang="en-US" dirty="0"/>
              <a:t>Next Steps for the Connectathon</a:t>
            </a:r>
          </a:p>
        </p:txBody>
      </p:sp>
      <p:sp>
        <p:nvSpPr>
          <p:cNvPr id="3" name="Content Placeholder 2">
            <a:extLst>
              <a:ext uri="{FF2B5EF4-FFF2-40B4-BE49-F238E27FC236}">
                <a16:creationId xmlns:a16="http://schemas.microsoft.com/office/drawing/2014/main" id="{CED49C0F-A825-44B8-9559-7409ED4A90E2}"/>
              </a:ext>
            </a:extLst>
          </p:cNvPr>
          <p:cNvSpPr>
            <a:spLocks noGrp="1"/>
          </p:cNvSpPr>
          <p:nvPr>
            <p:ph idx="1"/>
          </p:nvPr>
        </p:nvSpPr>
        <p:spPr>
          <a:xfrm>
            <a:off x="838200" y="1436914"/>
            <a:ext cx="10515600" cy="4740049"/>
          </a:xfrm>
        </p:spPr>
        <p:txBody>
          <a:bodyPr>
            <a:normAutofit fontScale="92500" lnSpcReduction="20000"/>
          </a:bodyPr>
          <a:lstStyle/>
          <a:p>
            <a:pPr marL="0" indent="0">
              <a:buNone/>
            </a:pPr>
            <a:r>
              <a:rPr lang="en-US" sz="3000" b="1" dirty="0"/>
              <a:t>Seeking Participants</a:t>
            </a:r>
          </a:p>
          <a:p>
            <a:r>
              <a:rPr lang="en-US" dirty="0"/>
              <a:t>If interested:</a:t>
            </a:r>
          </a:p>
          <a:p>
            <a:pPr lvl="1"/>
            <a:r>
              <a:rPr lang="en-US" sz="2600" dirty="0"/>
              <a:t>MedMorph Track:  </a:t>
            </a:r>
            <a:r>
              <a:rPr lang="en-US" sz="2600" dirty="0">
                <a:hlinkClick r:id="rId2"/>
              </a:rPr>
              <a:t>https://confluence.hl7.org/display/FHIR/2022-01+MedMorph+Track</a:t>
            </a:r>
            <a:endParaRPr lang="en-US" sz="2600" dirty="0"/>
          </a:p>
          <a:p>
            <a:pPr lvl="2"/>
            <a:r>
              <a:rPr lang="en-US" sz="2600" dirty="0"/>
              <a:t>From this page you can find the Content IG you would like to test</a:t>
            </a:r>
          </a:p>
          <a:p>
            <a:r>
              <a:rPr lang="en-US" dirty="0"/>
              <a:t>Email Kishore Bashyam: </a:t>
            </a:r>
            <a:r>
              <a:rPr lang="en-US" sz="2600" b="0" i="0" u="none" strike="noStrike" dirty="0">
                <a:solidFill>
                  <a:srgbClr val="3C4043"/>
                </a:solidFill>
                <a:effectLst/>
                <a:latin typeface="Roboto" panose="02000000000000000000" pitchFamily="2" charset="0"/>
                <a:hlinkClick r:id="rId3"/>
              </a:rPr>
              <a:t>kishore.bashyam@drajer.com</a:t>
            </a:r>
            <a:r>
              <a:rPr lang="en-US" sz="2600" b="0" i="0" u="none" strike="noStrike" dirty="0">
                <a:solidFill>
                  <a:srgbClr val="3C4043"/>
                </a:solidFill>
                <a:effectLst/>
                <a:latin typeface="Roboto" panose="02000000000000000000" pitchFamily="2" charset="0"/>
              </a:rPr>
              <a:t> </a:t>
            </a:r>
            <a:r>
              <a:rPr lang="en-US" dirty="0"/>
              <a:t>to be put on the Connectathon Prep and Participation email list</a:t>
            </a:r>
          </a:p>
          <a:p>
            <a:pPr lvl="1"/>
            <a:r>
              <a:rPr lang="en-US" sz="2600" dirty="0"/>
              <a:t>We will start connectathon prep in December</a:t>
            </a:r>
          </a:p>
          <a:p>
            <a:pPr marL="0" indent="0">
              <a:buNone/>
            </a:pPr>
            <a:r>
              <a:rPr lang="en-US" sz="3000" b="1" dirty="0"/>
              <a:t>Register for the Connectathon </a:t>
            </a:r>
          </a:p>
          <a:p>
            <a:r>
              <a:rPr lang="en-US" dirty="0">
                <a:hlinkClick r:id="rId4"/>
              </a:rPr>
              <a:t>https://www.hl7.org/events/fhir/connectathon/2022/01/</a:t>
            </a:r>
            <a:endParaRPr lang="en-US" dirty="0"/>
          </a:p>
          <a:p>
            <a:r>
              <a:rPr lang="en-US" dirty="0"/>
              <a:t>Early Bird by Dec 4</a:t>
            </a:r>
            <a:r>
              <a:rPr lang="en-US" baseline="30000" dirty="0"/>
              <a:t>th</a:t>
            </a:r>
            <a:r>
              <a:rPr lang="en-US" dirty="0"/>
              <a:t> – Member $175.00, Non Member $275.00</a:t>
            </a:r>
          </a:p>
          <a:p>
            <a:r>
              <a:rPr lang="en-US" dirty="0"/>
              <a:t>After Dec 4</a:t>
            </a:r>
            <a:r>
              <a:rPr lang="en-US" baseline="30000" dirty="0"/>
              <a:t>th</a:t>
            </a:r>
            <a:r>
              <a:rPr lang="en-US" dirty="0"/>
              <a:t> – Member $275.00, Non-Member $400.00 </a:t>
            </a:r>
          </a:p>
        </p:txBody>
      </p:sp>
    </p:spTree>
    <p:extLst>
      <p:ext uri="{BB962C8B-B14F-4D97-AF65-F5344CB8AC3E}">
        <p14:creationId xmlns:p14="http://schemas.microsoft.com/office/powerpoint/2010/main" val="4660319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7204032-930A-460B-AE62-78BEF0BEDDCA}"/>
              </a:ext>
            </a:extLst>
          </p:cNvPr>
          <p:cNvSpPr>
            <a:spLocks noGrp="1"/>
          </p:cNvSpPr>
          <p:nvPr>
            <p:ph type="ctrTitle"/>
          </p:nvPr>
        </p:nvSpPr>
        <p:spPr>
          <a:xfrm>
            <a:off x="375138" y="1122363"/>
            <a:ext cx="10117016" cy="2387600"/>
          </a:xfrm>
        </p:spPr>
        <p:txBody>
          <a:bodyPr>
            <a:normAutofit/>
          </a:bodyPr>
          <a:lstStyle/>
          <a:p>
            <a:pPr marL="0" marR="0" algn="l">
              <a:spcBef>
                <a:spcPts val="0"/>
              </a:spcBef>
              <a:spcAft>
                <a:spcPts val="0"/>
              </a:spcAft>
            </a:pPr>
            <a:r>
              <a:rPr lang="en-US" sz="4000" dirty="0">
                <a:solidFill>
                  <a:srgbClr val="0070C0"/>
                </a:solidFill>
                <a:latin typeface="+mn-lt"/>
              </a:rPr>
              <a:t>Closing</a:t>
            </a:r>
          </a:p>
        </p:txBody>
      </p:sp>
      <p:sp>
        <p:nvSpPr>
          <p:cNvPr id="5" name="Subtitle 4">
            <a:extLst>
              <a:ext uri="{FF2B5EF4-FFF2-40B4-BE49-F238E27FC236}">
                <a16:creationId xmlns:a16="http://schemas.microsoft.com/office/drawing/2014/main" id="{6A08F84E-AFB4-44FB-B4B7-1085EE666902}"/>
              </a:ext>
            </a:extLst>
          </p:cNvPr>
          <p:cNvSpPr>
            <a:spLocks noGrp="1"/>
          </p:cNvSpPr>
          <p:nvPr>
            <p:ph type="subTitle" idx="1"/>
          </p:nvPr>
        </p:nvSpPr>
        <p:spPr>
          <a:xfrm>
            <a:off x="351692" y="3754438"/>
            <a:ext cx="9144000" cy="1052019"/>
          </a:xfrm>
        </p:spPr>
        <p:txBody>
          <a:bodyPr/>
          <a:lstStyle/>
          <a:p>
            <a:pPr algn="l"/>
            <a:r>
              <a:rPr lang="en-US" dirty="0"/>
              <a:t>Bill </a:t>
            </a:r>
            <a:r>
              <a:rPr lang="en-US" dirty="0" err="1"/>
              <a:t>Lober</a:t>
            </a:r>
            <a:endParaRPr lang="en-US" dirty="0"/>
          </a:p>
          <a:p>
            <a:pPr algn="l"/>
            <a:r>
              <a:rPr lang="en-US" dirty="0"/>
              <a:t>John Loonsk</a:t>
            </a:r>
          </a:p>
        </p:txBody>
      </p:sp>
      <p:cxnSp>
        <p:nvCxnSpPr>
          <p:cNvPr id="7" name="Straight Connector 6">
            <a:extLst>
              <a:ext uri="{FF2B5EF4-FFF2-40B4-BE49-F238E27FC236}">
                <a16:creationId xmlns:a16="http://schemas.microsoft.com/office/drawing/2014/main" id="{8E5BF276-A319-44C8-B1EA-844BB22946A7}"/>
              </a:ext>
            </a:extLst>
          </p:cNvPr>
          <p:cNvCxnSpPr/>
          <p:nvPr/>
        </p:nvCxnSpPr>
        <p:spPr>
          <a:xfrm>
            <a:off x="375138" y="3509963"/>
            <a:ext cx="9952892" cy="0"/>
          </a:xfrm>
          <a:prstGeom prst="line">
            <a:avLst/>
          </a:prstGeom>
          <a:ln w="44450">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15973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6C7A3062-D7E8-467F-8D0C-C9B6987CA7BD}"/>
              </a:ext>
            </a:extLst>
          </p:cNvPr>
          <p:cNvGraphicFramePr>
            <a:graphicFrameLocks noGrp="1"/>
          </p:cNvGraphicFramePr>
          <p:nvPr>
            <p:extLst>
              <p:ext uri="{D42A27DB-BD31-4B8C-83A1-F6EECF244321}">
                <p14:modId xmlns:p14="http://schemas.microsoft.com/office/powerpoint/2010/main" val="2902827194"/>
              </p:ext>
            </p:extLst>
          </p:nvPr>
        </p:nvGraphicFramePr>
        <p:xfrm>
          <a:off x="225042" y="1177006"/>
          <a:ext cx="11749853" cy="5559074"/>
        </p:xfrm>
        <a:graphic>
          <a:graphicData uri="http://schemas.openxmlformats.org/drawingml/2006/table">
            <a:tbl>
              <a:tblPr firstRow="1" firstCol="1" bandRow="1">
                <a:tableStyleId>{5C22544A-7EE6-4342-B048-85BDC9FD1C3A}</a:tableStyleId>
              </a:tblPr>
              <a:tblGrid>
                <a:gridCol w="384558">
                  <a:extLst>
                    <a:ext uri="{9D8B030D-6E8A-4147-A177-3AD203B41FA5}">
                      <a16:colId xmlns:a16="http://schemas.microsoft.com/office/drawing/2014/main" val="2858310368"/>
                    </a:ext>
                  </a:extLst>
                </a:gridCol>
                <a:gridCol w="4267200">
                  <a:extLst>
                    <a:ext uri="{9D8B030D-6E8A-4147-A177-3AD203B41FA5}">
                      <a16:colId xmlns:a16="http://schemas.microsoft.com/office/drawing/2014/main" val="778786058"/>
                    </a:ext>
                  </a:extLst>
                </a:gridCol>
                <a:gridCol w="5899533">
                  <a:extLst>
                    <a:ext uri="{9D8B030D-6E8A-4147-A177-3AD203B41FA5}">
                      <a16:colId xmlns:a16="http://schemas.microsoft.com/office/drawing/2014/main" val="674353417"/>
                    </a:ext>
                  </a:extLst>
                </a:gridCol>
                <a:gridCol w="1198562">
                  <a:extLst>
                    <a:ext uri="{9D8B030D-6E8A-4147-A177-3AD203B41FA5}">
                      <a16:colId xmlns:a16="http://schemas.microsoft.com/office/drawing/2014/main" val="2059185491"/>
                    </a:ext>
                  </a:extLst>
                </a:gridCol>
              </a:tblGrid>
              <a:tr h="346994">
                <a:tc gridSpan="2">
                  <a:txBody>
                    <a:bodyPr/>
                    <a:lstStyle/>
                    <a:p>
                      <a:pPr marL="0" marR="0" algn="ctr">
                        <a:spcBef>
                          <a:spcPts val="0"/>
                        </a:spcBef>
                        <a:spcAft>
                          <a:spcPts val="0"/>
                        </a:spcAft>
                      </a:pPr>
                      <a:r>
                        <a:rPr lang="en-US" sz="1800" dirty="0">
                          <a:effectLst/>
                        </a:rPr>
                        <a:t>TOPIC</a:t>
                      </a:r>
                      <a:endParaRPr lang="en-US" sz="1800" dirty="0">
                        <a:effectLst/>
                        <a:latin typeface="Calibri" panose="020F0502020204030204" pitchFamily="34" charset="0"/>
                        <a:ea typeface="Calibri" panose="020F0502020204030204" pitchFamily="34" charset="0"/>
                      </a:endParaRPr>
                    </a:p>
                  </a:txBody>
                  <a:tcPr marL="9525" marR="9525" marT="9525" marB="9525"/>
                </a:tc>
                <a:tc hMerge="1">
                  <a:txBody>
                    <a:bodyPr/>
                    <a:lstStyle/>
                    <a:p>
                      <a:endParaRPr lang="en-US"/>
                    </a:p>
                  </a:txBody>
                  <a:tcPr/>
                </a:tc>
                <a:tc>
                  <a:txBody>
                    <a:bodyPr/>
                    <a:lstStyle/>
                    <a:p>
                      <a:pPr marL="0" marR="0" algn="ctr">
                        <a:spcBef>
                          <a:spcPts val="0"/>
                        </a:spcBef>
                        <a:spcAft>
                          <a:spcPts val="0"/>
                        </a:spcAft>
                      </a:pPr>
                      <a:r>
                        <a:rPr lang="en-US" sz="1800" dirty="0">
                          <a:effectLst/>
                        </a:rPr>
                        <a:t>LEAD(S)</a:t>
                      </a:r>
                      <a:endParaRPr lang="en-US" sz="1800" dirty="0">
                        <a:effectLst/>
                        <a:latin typeface="Calibri" panose="020F0502020204030204" pitchFamily="34" charset="0"/>
                        <a:ea typeface="Calibri" panose="020F0502020204030204" pitchFamily="34" charset="0"/>
                      </a:endParaRPr>
                    </a:p>
                  </a:txBody>
                  <a:tcPr marL="76200" marR="76200" marT="0" marB="0"/>
                </a:tc>
                <a:tc>
                  <a:txBody>
                    <a:bodyPr/>
                    <a:lstStyle/>
                    <a:p>
                      <a:pPr marL="0" marR="0" algn="ctr">
                        <a:spcBef>
                          <a:spcPts val="0"/>
                        </a:spcBef>
                        <a:spcAft>
                          <a:spcPts val="0"/>
                        </a:spcAft>
                      </a:pPr>
                      <a:r>
                        <a:rPr lang="en-US" sz="1800" dirty="0">
                          <a:effectLst/>
                        </a:rPr>
                        <a:t>TIME (ET)</a:t>
                      </a:r>
                      <a:endParaRPr lang="en-US" sz="1800" dirty="0">
                        <a:effectLst/>
                        <a:latin typeface="Calibri" panose="020F0502020204030204" pitchFamily="34" charset="0"/>
                        <a:ea typeface="Calibri" panose="020F0502020204030204" pitchFamily="34" charset="0"/>
                      </a:endParaRPr>
                    </a:p>
                  </a:txBody>
                  <a:tcPr marL="76200" marR="76200" marT="0" marB="0"/>
                </a:tc>
                <a:extLst>
                  <a:ext uri="{0D108BD9-81ED-4DB2-BD59-A6C34878D82A}">
                    <a16:rowId xmlns:a16="http://schemas.microsoft.com/office/drawing/2014/main" val="76236508"/>
                  </a:ext>
                </a:extLst>
              </a:tr>
              <a:tr h="0">
                <a:tc>
                  <a:txBody>
                    <a:bodyPr/>
                    <a:lstStyle/>
                    <a:p>
                      <a:pPr marL="0" marR="0" algn="ctr">
                        <a:spcBef>
                          <a:spcPts val="0"/>
                        </a:spcBef>
                        <a:spcAft>
                          <a:spcPts val="0"/>
                        </a:spcAft>
                      </a:pPr>
                      <a:r>
                        <a:rPr lang="en-US" sz="2000" dirty="0">
                          <a:effectLst/>
                          <a:latin typeface="+mn-lt"/>
                        </a:rPr>
                        <a:t>1</a:t>
                      </a:r>
                      <a:endParaRPr lang="en-US" sz="2000" dirty="0">
                        <a:effectLst/>
                        <a:latin typeface="+mn-lt"/>
                        <a:ea typeface="Calibri" panose="020F0502020204030204" pitchFamily="34" charset="0"/>
                      </a:endParaRPr>
                    </a:p>
                  </a:txBody>
                  <a:tcPr marL="9525" marR="9525" marT="9525" marB="9525"/>
                </a:tc>
                <a:tc>
                  <a:txBody>
                    <a:bodyPr/>
                    <a:lstStyle/>
                    <a:p>
                      <a:pPr marL="0" marR="0">
                        <a:spcBef>
                          <a:spcPts val="0"/>
                        </a:spcBef>
                        <a:spcAft>
                          <a:spcPts val="0"/>
                        </a:spcAft>
                      </a:pPr>
                      <a:r>
                        <a:rPr lang="en-US" sz="1800" dirty="0">
                          <a:effectLst/>
                          <a:latin typeface="+mn-lt"/>
                        </a:rPr>
                        <a:t>Logistics &amp; Welcome</a:t>
                      </a:r>
                      <a:endParaRPr lang="en-US" sz="1800" dirty="0">
                        <a:effectLst/>
                        <a:latin typeface="+mn-lt"/>
                        <a:ea typeface="Calibri" panose="020F0502020204030204" pitchFamily="34" charset="0"/>
                      </a:endParaRPr>
                    </a:p>
                  </a:txBody>
                  <a:tcPr marL="76200" marR="76200" marT="0" marB="0"/>
                </a:tc>
                <a:tc>
                  <a:txBody>
                    <a:bodyPr/>
                    <a:lstStyle/>
                    <a:p>
                      <a:pPr marL="0" marR="0">
                        <a:spcBef>
                          <a:spcPts val="0"/>
                        </a:spcBef>
                        <a:spcAft>
                          <a:spcPts val="0"/>
                        </a:spcAft>
                      </a:pPr>
                      <a:r>
                        <a:rPr lang="en-US" sz="1800" dirty="0">
                          <a:effectLst/>
                          <a:latin typeface="+mn-lt"/>
                        </a:rPr>
                        <a:t>Maria Michaels </a:t>
                      </a:r>
                    </a:p>
                    <a:p>
                      <a:pPr marL="0" marR="0">
                        <a:spcBef>
                          <a:spcPts val="0"/>
                        </a:spcBef>
                        <a:spcAft>
                          <a:spcPts val="0"/>
                        </a:spcAft>
                      </a:pPr>
                      <a:r>
                        <a:rPr lang="en-US" sz="1800" dirty="0">
                          <a:effectLst/>
                          <a:latin typeface="+mn-lt"/>
                        </a:rPr>
                        <a:t>TEP Co-Chairs: Bill Lober, John Loonsk</a:t>
                      </a:r>
                    </a:p>
                    <a:p>
                      <a:pPr marL="0" marR="0">
                        <a:spcBef>
                          <a:spcPts val="0"/>
                        </a:spcBef>
                        <a:spcAft>
                          <a:spcPts val="0"/>
                        </a:spcAft>
                      </a:pPr>
                      <a:endParaRPr lang="en-US" sz="1800" dirty="0">
                        <a:effectLst/>
                        <a:latin typeface="+mn-lt"/>
                        <a:ea typeface="Calibri" panose="020F0502020204030204" pitchFamily="34" charset="0"/>
                      </a:endParaRPr>
                    </a:p>
                  </a:txBody>
                  <a:tcPr marL="76200" marR="76200" marT="0" marB="0"/>
                </a:tc>
                <a:tc>
                  <a:txBody>
                    <a:bodyPr/>
                    <a:lstStyle/>
                    <a:p>
                      <a:pPr marL="0" marR="0" algn="ctr">
                        <a:spcBef>
                          <a:spcPts val="0"/>
                        </a:spcBef>
                        <a:spcAft>
                          <a:spcPts val="0"/>
                        </a:spcAft>
                      </a:pPr>
                      <a:r>
                        <a:rPr lang="en-US" sz="1800" dirty="0">
                          <a:effectLst/>
                          <a:latin typeface="+mn-lt"/>
                        </a:rPr>
                        <a:t>3:00 - 3:05</a:t>
                      </a:r>
                      <a:endParaRPr lang="en-US" sz="1800" dirty="0">
                        <a:effectLst/>
                        <a:latin typeface="+mn-lt"/>
                        <a:ea typeface="Calibri" panose="020F0502020204030204" pitchFamily="34" charset="0"/>
                      </a:endParaRPr>
                    </a:p>
                  </a:txBody>
                  <a:tcPr marL="76200" marR="76200" marT="0" marB="0"/>
                </a:tc>
                <a:extLst>
                  <a:ext uri="{0D108BD9-81ED-4DB2-BD59-A6C34878D82A}">
                    <a16:rowId xmlns:a16="http://schemas.microsoft.com/office/drawing/2014/main" val="2916790626"/>
                  </a:ext>
                </a:extLst>
              </a:tr>
              <a:tr h="124823">
                <a:tc>
                  <a:txBody>
                    <a:bodyPr/>
                    <a:lstStyle/>
                    <a:p>
                      <a:pPr marL="0" marR="0" algn="ctr">
                        <a:spcBef>
                          <a:spcPts val="0"/>
                        </a:spcBef>
                        <a:spcAft>
                          <a:spcPts val="0"/>
                        </a:spcAft>
                      </a:pPr>
                      <a:r>
                        <a:rPr lang="en-US" sz="2000" dirty="0">
                          <a:effectLst/>
                          <a:latin typeface="+mn-lt"/>
                          <a:ea typeface="Calibri" panose="020F0502020204030204" pitchFamily="34" charset="0"/>
                        </a:rPr>
                        <a:t>2</a:t>
                      </a:r>
                    </a:p>
                  </a:txBody>
                  <a:tcPr marL="9525" marR="9525" marT="9525" marB="9525"/>
                </a:tc>
                <a:tc>
                  <a:txBody>
                    <a:bodyPr/>
                    <a:lstStyle/>
                    <a:p>
                      <a:pPr marL="0" marR="0">
                        <a:spcBef>
                          <a:spcPts val="0"/>
                        </a:spcBef>
                        <a:spcAft>
                          <a:spcPts val="0"/>
                        </a:spcAft>
                      </a:pPr>
                      <a:r>
                        <a:rPr lang="en-US" sz="1800" dirty="0">
                          <a:effectLst/>
                          <a:latin typeface="+mn-lt"/>
                          <a:ea typeface="Calibri" panose="020F0502020204030204" pitchFamily="34" charset="0"/>
                        </a:rPr>
                        <a:t>Update on MedMorph Reference Architecture Implementation Guide Comment Dispositions</a:t>
                      </a:r>
                    </a:p>
                    <a:p>
                      <a:pPr marL="0" marR="0">
                        <a:spcBef>
                          <a:spcPts val="0"/>
                        </a:spcBef>
                        <a:spcAft>
                          <a:spcPts val="0"/>
                        </a:spcAft>
                      </a:pPr>
                      <a:endParaRPr lang="en-US" sz="900" dirty="0">
                        <a:effectLst/>
                        <a:latin typeface="+mn-lt"/>
                        <a:ea typeface="Calibri" panose="020F0502020204030204" pitchFamily="34" charset="0"/>
                      </a:endParaRPr>
                    </a:p>
                  </a:txBody>
                  <a:tcPr marL="76200" marR="7620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mn-lt"/>
                          <a:ea typeface="Calibri" panose="020F0502020204030204" pitchFamily="34" charset="0"/>
                        </a:rPr>
                        <a:t>Nagesh Bashyam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mn-lt"/>
                        <a:ea typeface="Calibri" panose="020F0502020204030204" pitchFamily="34" charset="0"/>
                      </a:endParaRPr>
                    </a:p>
                  </a:txBody>
                  <a:tcPr marL="76200" marR="76200" marT="0" marB="0"/>
                </a:tc>
                <a:tc>
                  <a:txBody>
                    <a:bodyPr/>
                    <a:lstStyle/>
                    <a:p>
                      <a:pPr marL="0" marR="0" algn="ctr">
                        <a:spcBef>
                          <a:spcPts val="0"/>
                        </a:spcBef>
                        <a:spcAft>
                          <a:spcPts val="0"/>
                        </a:spcAft>
                      </a:pPr>
                      <a:r>
                        <a:rPr lang="en-US" sz="1800" dirty="0">
                          <a:effectLst/>
                          <a:latin typeface="+mn-lt"/>
                          <a:ea typeface="Calibri" panose="020F0502020204030204" pitchFamily="34" charset="0"/>
                        </a:rPr>
                        <a:t>3:05 - 3:15</a:t>
                      </a:r>
                    </a:p>
                  </a:txBody>
                  <a:tcPr marL="76200" marR="76200" marT="0" marB="0"/>
                </a:tc>
                <a:extLst>
                  <a:ext uri="{0D108BD9-81ED-4DB2-BD59-A6C34878D82A}">
                    <a16:rowId xmlns:a16="http://schemas.microsoft.com/office/drawing/2014/main" val="2922985084"/>
                  </a:ext>
                </a:extLst>
              </a:tr>
              <a:tr h="0">
                <a:tc>
                  <a:txBody>
                    <a:bodyPr/>
                    <a:lstStyle/>
                    <a:p>
                      <a:pPr marL="0" marR="0" algn="ctr">
                        <a:spcBef>
                          <a:spcPts val="0"/>
                        </a:spcBef>
                        <a:spcAft>
                          <a:spcPts val="0"/>
                        </a:spcAft>
                      </a:pPr>
                      <a:r>
                        <a:rPr lang="en-US" sz="2000" dirty="0">
                          <a:effectLst/>
                          <a:latin typeface="+mn-lt"/>
                          <a:ea typeface="Calibri" panose="020F0502020204030204" pitchFamily="34" charset="0"/>
                        </a:rPr>
                        <a:t>3</a:t>
                      </a:r>
                    </a:p>
                  </a:txBody>
                  <a:tcPr marL="9525" marR="9525" marT="9525" marB="9525"/>
                </a:tc>
                <a:tc>
                  <a:txBody>
                    <a:bodyPr/>
                    <a:lstStyle/>
                    <a:p>
                      <a:r>
                        <a:rPr lang="en-US" dirty="0"/>
                        <a:t>USCDI Commenting Process</a:t>
                      </a:r>
                    </a:p>
                    <a:p>
                      <a:endParaRPr lang="en-US" sz="900" dirty="0"/>
                    </a:p>
                  </a:txBody>
                  <a:tcPr marL="76200" marR="76200" marT="0" marB="0"/>
                </a:tc>
                <a:tc>
                  <a:txBody>
                    <a:bodyPr/>
                    <a:lstStyle/>
                    <a:p>
                      <a:r>
                        <a:rPr lang="en-US" dirty="0"/>
                        <a:t>Becky Angeles</a:t>
                      </a:r>
                    </a:p>
                  </a:txBody>
                  <a:tcPr marL="76200" marR="76200" marT="0" marB="0"/>
                </a:tc>
                <a:tc>
                  <a:txBody>
                    <a:bodyPr/>
                    <a:lstStyle/>
                    <a:p>
                      <a:endParaRPr lang="en-US" dirty="0"/>
                    </a:p>
                  </a:txBody>
                  <a:tcPr marL="76200" marR="76200" marT="0" marB="0"/>
                </a:tc>
                <a:extLst>
                  <a:ext uri="{0D108BD9-81ED-4DB2-BD59-A6C34878D82A}">
                    <a16:rowId xmlns:a16="http://schemas.microsoft.com/office/drawing/2014/main" val="2553886807"/>
                  </a:ext>
                </a:extLst>
              </a:tr>
              <a:tr h="699225">
                <a:tc>
                  <a:txBody>
                    <a:bodyPr/>
                    <a:lstStyle/>
                    <a:p>
                      <a:pPr marL="0" marR="0" algn="ctr">
                        <a:spcBef>
                          <a:spcPts val="0"/>
                        </a:spcBef>
                        <a:spcAft>
                          <a:spcPts val="0"/>
                        </a:spcAft>
                      </a:pPr>
                      <a:r>
                        <a:rPr lang="en-US" sz="2000" dirty="0">
                          <a:effectLst/>
                          <a:latin typeface="+mn-lt"/>
                          <a:ea typeface="Calibri" panose="020F0502020204030204" pitchFamily="34" charset="0"/>
                        </a:rPr>
                        <a:t>4</a:t>
                      </a:r>
                    </a:p>
                  </a:txBody>
                  <a:tcPr marL="9525" marR="9525" marT="9525" marB="9525"/>
                </a:tc>
                <a:tc>
                  <a:txBody>
                    <a:bodyPr/>
                    <a:lstStyle/>
                    <a:p>
                      <a:r>
                        <a:rPr lang="en-US" dirty="0"/>
                        <a:t>MedMorph Content Implementation Guides for Ballot (Health Care Survey, Cancer Registry Reporting, Research)</a:t>
                      </a:r>
                    </a:p>
                    <a:p>
                      <a:endParaRPr lang="en-US" sz="900" dirty="0"/>
                    </a:p>
                  </a:txBody>
                  <a:tcPr marL="76200" marR="76200" marT="0" marB="0"/>
                </a:tc>
                <a:tc>
                  <a:txBody>
                    <a:bodyPr/>
                    <a:lstStyle/>
                    <a:p>
                      <a:r>
                        <a:rPr lang="en-US" dirty="0"/>
                        <a:t>Nagesh Bashyam</a:t>
                      </a:r>
                    </a:p>
                    <a:p>
                      <a:endParaRPr lang="en-US" dirty="0"/>
                    </a:p>
                  </a:txBody>
                  <a:tcPr marL="76200" marR="76200" marT="0" marB="0"/>
                </a:tc>
                <a:tc>
                  <a:txBody>
                    <a:bodyPr/>
                    <a:lstStyle/>
                    <a:p>
                      <a:r>
                        <a:rPr lang="en-US" dirty="0"/>
                        <a:t>3:25 - 3:30</a:t>
                      </a:r>
                    </a:p>
                  </a:txBody>
                  <a:tcPr marL="76200" marR="76200" marT="0" marB="0"/>
                </a:tc>
                <a:extLst>
                  <a:ext uri="{0D108BD9-81ED-4DB2-BD59-A6C34878D82A}">
                    <a16:rowId xmlns:a16="http://schemas.microsoft.com/office/drawing/2014/main" val="1176444125"/>
                  </a:ext>
                </a:extLst>
              </a:tr>
              <a:tr h="0">
                <a:tc>
                  <a:txBody>
                    <a:bodyPr/>
                    <a:lstStyle/>
                    <a:p>
                      <a:pPr marL="0" marR="0" algn="ctr">
                        <a:spcBef>
                          <a:spcPts val="0"/>
                        </a:spcBef>
                        <a:spcAft>
                          <a:spcPts val="0"/>
                        </a:spcAft>
                      </a:pPr>
                      <a:r>
                        <a:rPr lang="en-US" sz="2000" dirty="0">
                          <a:effectLst/>
                          <a:latin typeface="+mn-lt"/>
                          <a:ea typeface="Calibri" panose="020F0502020204030204" pitchFamily="34" charset="0"/>
                        </a:rPr>
                        <a:t>5</a:t>
                      </a:r>
                    </a:p>
                  </a:txBody>
                  <a:tcPr marL="9525" marR="9525" marT="9525" marB="9525"/>
                </a:tc>
                <a:tc>
                  <a:txBody>
                    <a:bodyPr/>
                    <a:lstStyle/>
                    <a:p>
                      <a:pPr marL="0" marR="0">
                        <a:spcBef>
                          <a:spcPts val="0"/>
                        </a:spcBef>
                        <a:spcAft>
                          <a:spcPts val="0"/>
                        </a:spcAft>
                      </a:pPr>
                      <a:r>
                        <a:rPr lang="en-US" sz="1800" dirty="0">
                          <a:effectLst/>
                          <a:latin typeface="+mn-lt"/>
                          <a:ea typeface="Calibri" panose="020F0502020204030204" pitchFamily="34" charset="0"/>
                        </a:rPr>
                        <a:t>HL7 Ballot Process</a:t>
                      </a:r>
                    </a:p>
                    <a:p>
                      <a:pPr marL="0" marR="0">
                        <a:spcBef>
                          <a:spcPts val="0"/>
                        </a:spcBef>
                        <a:spcAft>
                          <a:spcPts val="0"/>
                        </a:spcAft>
                      </a:pPr>
                      <a:endParaRPr lang="en-US" sz="900" dirty="0">
                        <a:effectLst/>
                        <a:latin typeface="+mn-lt"/>
                        <a:ea typeface="Calibri" panose="020F0502020204030204" pitchFamily="34" charset="0"/>
                      </a:endParaRPr>
                    </a:p>
                  </a:txBody>
                  <a:tcPr marL="76200" marR="7620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mn-lt"/>
                          <a:ea typeface="Calibri" panose="020F0502020204030204" pitchFamily="34" charset="0"/>
                        </a:rPr>
                        <a:t>Jamie Parker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mn-lt"/>
                        <a:ea typeface="Calibri" panose="020F0502020204030204" pitchFamily="34" charset="0"/>
                      </a:endParaRPr>
                    </a:p>
                  </a:txBody>
                  <a:tcPr marL="76200" marR="76200" marT="0" marB="0"/>
                </a:tc>
                <a:tc>
                  <a:txBody>
                    <a:bodyPr/>
                    <a:lstStyle/>
                    <a:p>
                      <a:pPr marL="0" marR="0" algn="ctr">
                        <a:spcBef>
                          <a:spcPts val="0"/>
                        </a:spcBef>
                        <a:spcAft>
                          <a:spcPts val="0"/>
                        </a:spcAft>
                      </a:pPr>
                      <a:r>
                        <a:rPr lang="en-US" sz="1800" dirty="0">
                          <a:effectLst/>
                          <a:latin typeface="+mn-lt"/>
                          <a:ea typeface="Calibri" panose="020F0502020204030204" pitchFamily="34" charset="0"/>
                        </a:rPr>
                        <a:t>3:30 - 3:40</a:t>
                      </a:r>
                    </a:p>
                  </a:txBody>
                  <a:tcPr marL="76200" marR="76200" marT="0" marB="0"/>
                </a:tc>
                <a:extLst>
                  <a:ext uri="{0D108BD9-81ED-4DB2-BD59-A6C34878D82A}">
                    <a16:rowId xmlns:a16="http://schemas.microsoft.com/office/drawing/2014/main" val="2414757682"/>
                  </a:ext>
                </a:extLst>
              </a:tr>
              <a:tr h="0">
                <a:tc>
                  <a:txBody>
                    <a:bodyPr/>
                    <a:lstStyle/>
                    <a:p>
                      <a:pPr marL="0" marR="0" algn="ctr">
                        <a:spcBef>
                          <a:spcPts val="0"/>
                        </a:spcBef>
                        <a:spcAft>
                          <a:spcPts val="0"/>
                        </a:spcAft>
                      </a:pPr>
                      <a:r>
                        <a:rPr lang="en-US" sz="2000" dirty="0">
                          <a:effectLst/>
                          <a:latin typeface="+mn-lt"/>
                          <a:ea typeface="Calibri" panose="020F0502020204030204" pitchFamily="34" charset="0"/>
                        </a:rPr>
                        <a:t>6</a:t>
                      </a:r>
                    </a:p>
                  </a:txBody>
                  <a:tcPr marL="9525" marR="9525" marT="9525" marB="9525"/>
                </a:tc>
                <a:tc>
                  <a:txBody>
                    <a:bodyPr/>
                    <a:lstStyle/>
                    <a:p>
                      <a:pPr marL="0" marR="0">
                        <a:spcBef>
                          <a:spcPts val="0"/>
                        </a:spcBef>
                        <a:spcAft>
                          <a:spcPts val="0"/>
                        </a:spcAft>
                      </a:pPr>
                      <a:r>
                        <a:rPr lang="en-US" sz="1800" dirty="0">
                          <a:effectLst/>
                          <a:latin typeface="+mn-lt"/>
                          <a:ea typeface="Calibri" panose="020F0502020204030204" pitchFamily="34" charset="0"/>
                        </a:rPr>
                        <a:t>Next Steps: Voting, Connectathon, HL7 WG Meeting</a:t>
                      </a:r>
                    </a:p>
                    <a:p>
                      <a:pPr marL="0" marR="0">
                        <a:spcBef>
                          <a:spcPts val="0"/>
                        </a:spcBef>
                        <a:spcAft>
                          <a:spcPts val="0"/>
                        </a:spcAft>
                      </a:pPr>
                      <a:endParaRPr lang="en-US" sz="900" dirty="0">
                        <a:effectLst/>
                        <a:latin typeface="+mn-lt"/>
                        <a:ea typeface="Calibri" panose="020F0502020204030204" pitchFamily="34" charset="0"/>
                      </a:endParaRPr>
                    </a:p>
                  </a:txBody>
                  <a:tcPr marL="76200" marR="76200" marT="0" marB="0"/>
                </a:tc>
                <a:tc>
                  <a:txBody>
                    <a:bodyPr/>
                    <a:lstStyle/>
                    <a:p>
                      <a:pPr marL="0" marR="0">
                        <a:spcBef>
                          <a:spcPts val="0"/>
                        </a:spcBef>
                        <a:spcAft>
                          <a:spcPts val="0"/>
                        </a:spcAft>
                      </a:pPr>
                      <a:r>
                        <a:rPr lang="en-US" sz="1800" dirty="0">
                          <a:effectLst/>
                          <a:latin typeface="+mn-lt"/>
                          <a:ea typeface="Calibri" panose="020F0502020204030204" pitchFamily="34" charset="0"/>
                        </a:rPr>
                        <a:t>Jamie Parker</a:t>
                      </a:r>
                    </a:p>
                    <a:p>
                      <a:pPr marL="0" marR="0">
                        <a:spcBef>
                          <a:spcPts val="0"/>
                        </a:spcBef>
                        <a:spcAft>
                          <a:spcPts val="0"/>
                        </a:spcAft>
                      </a:pPr>
                      <a:endParaRPr lang="en-US" sz="1800" dirty="0">
                        <a:effectLst/>
                        <a:latin typeface="+mn-lt"/>
                        <a:ea typeface="Calibri" panose="020F0502020204030204" pitchFamily="34" charset="0"/>
                      </a:endParaRPr>
                    </a:p>
                  </a:txBody>
                  <a:tcPr marL="76200" marR="76200" marT="0" marB="0"/>
                </a:tc>
                <a:tc>
                  <a:txBody>
                    <a:bodyPr/>
                    <a:lstStyle/>
                    <a:p>
                      <a:pPr marL="0" marR="0" algn="ctr">
                        <a:spcBef>
                          <a:spcPts val="0"/>
                        </a:spcBef>
                        <a:spcAft>
                          <a:spcPts val="0"/>
                        </a:spcAft>
                      </a:pPr>
                      <a:r>
                        <a:rPr lang="en-US" sz="1800" dirty="0">
                          <a:effectLst/>
                          <a:latin typeface="+mn-lt"/>
                          <a:ea typeface="Calibri" panose="020F0502020204030204" pitchFamily="34" charset="0"/>
                        </a:rPr>
                        <a:t>3:45 - 3:55</a:t>
                      </a:r>
                    </a:p>
                  </a:txBody>
                  <a:tcPr marL="76200" marR="76200" marT="0" marB="0"/>
                </a:tc>
                <a:extLst>
                  <a:ext uri="{0D108BD9-81ED-4DB2-BD59-A6C34878D82A}">
                    <a16:rowId xmlns:a16="http://schemas.microsoft.com/office/drawing/2014/main" val="3250451696"/>
                  </a:ext>
                </a:extLst>
              </a:tr>
              <a:tr h="734437">
                <a:tc>
                  <a:txBody>
                    <a:bodyPr/>
                    <a:lstStyle/>
                    <a:p>
                      <a:pPr marL="0" marR="0" algn="ctr">
                        <a:spcBef>
                          <a:spcPts val="0"/>
                        </a:spcBef>
                        <a:spcAft>
                          <a:spcPts val="0"/>
                        </a:spcAft>
                      </a:pPr>
                      <a:r>
                        <a:rPr lang="en-US" sz="2000" dirty="0">
                          <a:effectLst/>
                          <a:latin typeface="+mn-lt"/>
                        </a:rPr>
                        <a:t>7</a:t>
                      </a:r>
                      <a:endParaRPr lang="en-US" sz="2000" dirty="0">
                        <a:effectLst/>
                        <a:latin typeface="+mn-lt"/>
                        <a:ea typeface="Calibri" panose="020F0502020204030204" pitchFamily="34" charset="0"/>
                      </a:endParaRPr>
                    </a:p>
                  </a:txBody>
                  <a:tcPr marL="9525" marR="9525" marT="9525" marB="9525"/>
                </a:tc>
                <a:tc>
                  <a:txBody>
                    <a:bodyPr/>
                    <a:lstStyle/>
                    <a:p>
                      <a:pPr marL="0" marR="0">
                        <a:spcBef>
                          <a:spcPts val="0"/>
                        </a:spcBef>
                        <a:spcAft>
                          <a:spcPts val="0"/>
                        </a:spcAft>
                      </a:pPr>
                      <a:r>
                        <a:rPr lang="en-US" sz="1800" dirty="0">
                          <a:effectLst/>
                          <a:latin typeface="+mn-lt"/>
                        </a:rPr>
                        <a:t>Closing</a:t>
                      </a:r>
                      <a:endParaRPr lang="en-US" sz="1800" dirty="0">
                        <a:effectLst/>
                        <a:latin typeface="+mn-lt"/>
                        <a:ea typeface="Calibri" panose="020F0502020204030204" pitchFamily="34" charset="0"/>
                      </a:endParaRPr>
                    </a:p>
                  </a:txBody>
                  <a:tcPr marL="76200" marR="76200" marT="0" marB="0"/>
                </a:tc>
                <a:tc>
                  <a:txBody>
                    <a:bodyPr/>
                    <a:lstStyle/>
                    <a:p>
                      <a:pPr marL="0" marR="0">
                        <a:spcBef>
                          <a:spcPts val="0"/>
                        </a:spcBef>
                        <a:spcAft>
                          <a:spcPts val="0"/>
                        </a:spcAft>
                      </a:pPr>
                      <a:r>
                        <a:rPr lang="en-US" sz="1800" dirty="0">
                          <a:effectLst/>
                          <a:latin typeface="+mn-lt"/>
                        </a:rPr>
                        <a:t>Bill Lober</a:t>
                      </a:r>
                    </a:p>
                    <a:p>
                      <a:pPr marL="0" marR="0">
                        <a:spcBef>
                          <a:spcPts val="0"/>
                        </a:spcBef>
                        <a:spcAft>
                          <a:spcPts val="0"/>
                        </a:spcAft>
                      </a:pPr>
                      <a:r>
                        <a:rPr lang="en-US" sz="1800" dirty="0">
                          <a:effectLst/>
                          <a:latin typeface="+mn-lt"/>
                        </a:rPr>
                        <a:t>John Loonsk</a:t>
                      </a:r>
                    </a:p>
                    <a:p>
                      <a:pPr marL="0" marR="0">
                        <a:spcBef>
                          <a:spcPts val="0"/>
                        </a:spcBef>
                        <a:spcAft>
                          <a:spcPts val="0"/>
                        </a:spcAft>
                      </a:pPr>
                      <a:endParaRPr lang="en-US" sz="1800" dirty="0">
                        <a:effectLst/>
                        <a:latin typeface="+mn-lt"/>
                        <a:ea typeface="Calibri" panose="020F0502020204030204" pitchFamily="34" charset="0"/>
                      </a:endParaRPr>
                    </a:p>
                  </a:txBody>
                  <a:tcPr marL="76200" marR="76200" marT="0" marB="0"/>
                </a:tc>
                <a:tc>
                  <a:txBody>
                    <a:bodyPr/>
                    <a:lstStyle/>
                    <a:p>
                      <a:pPr marL="0" marR="0" algn="ctr">
                        <a:spcBef>
                          <a:spcPts val="0"/>
                        </a:spcBef>
                        <a:spcAft>
                          <a:spcPts val="0"/>
                        </a:spcAft>
                      </a:pPr>
                      <a:r>
                        <a:rPr lang="en-US" sz="1800" dirty="0">
                          <a:effectLst/>
                          <a:latin typeface="+mn-lt"/>
                        </a:rPr>
                        <a:t>3:55 - 4:00</a:t>
                      </a:r>
                      <a:endParaRPr lang="en-US" sz="1800" dirty="0">
                        <a:effectLst/>
                        <a:latin typeface="+mn-lt"/>
                        <a:ea typeface="Calibri" panose="020F0502020204030204" pitchFamily="34" charset="0"/>
                      </a:endParaRPr>
                    </a:p>
                  </a:txBody>
                  <a:tcPr marL="76200" marR="76200" marT="0" marB="0"/>
                </a:tc>
                <a:extLst>
                  <a:ext uri="{0D108BD9-81ED-4DB2-BD59-A6C34878D82A}">
                    <a16:rowId xmlns:a16="http://schemas.microsoft.com/office/drawing/2014/main" val="1672933524"/>
                  </a:ext>
                </a:extLst>
              </a:tr>
            </a:tbl>
          </a:graphicData>
        </a:graphic>
      </p:graphicFrame>
      <p:sp>
        <p:nvSpPr>
          <p:cNvPr id="6" name="Title 4">
            <a:extLst>
              <a:ext uri="{FF2B5EF4-FFF2-40B4-BE49-F238E27FC236}">
                <a16:creationId xmlns:a16="http://schemas.microsoft.com/office/drawing/2014/main" id="{271EC2C5-B78C-4875-A70A-44F2C3EB30B5}"/>
              </a:ext>
            </a:extLst>
          </p:cNvPr>
          <p:cNvSpPr txBox="1">
            <a:spLocks/>
          </p:cNvSpPr>
          <p:nvPr/>
        </p:nvSpPr>
        <p:spPr>
          <a:xfrm>
            <a:off x="315568" y="243744"/>
            <a:ext cx="10913164" cy="72534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solidFill>
                  <a:srgbClr val="0070C0"/>
                </a:solidFill>
                <a:latin typeface="+mn-lt"/>
              </a:rPr>
              <a:t>MedMorph TEP Meeting Agenda – 11/16/2021</a:t>
            </a:r>
          </a:p>
        </p:txBody>
      </p:sp>
    </p:spTree>
    <p:extLst>
      <p:ext uri="{BB962C8B-B14F-4D97-AF65-F5344CB8AC3E}">
        <p14:creationId xmlns:p14="http://schemas.microsoft.com/office/powerpoint/2010/main" val="18364191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3B3771-479B-4440-B2A7-86E792FB0EE6}"/>
              </a:ext>
            </a:extLst>
          </p:cNvPr>
          <p:cNvSpPr>
            <a:spLocks noGrp="1"/>
          </p:cNvSpPr>
          <p:nvPr>
            <p:ph type="title"/>
          </p:nvPr>
        </p:nvSpPr>
        <p:spPr/>
        <p:txBody>
          <a:bodyPr>
            <a:normAutofit/>
          </a:bodyPr>
          <a:lstStyle/>
          <a:p>
            <a:r>
              <a:rPr lang="en-US" sz="3600" b="0" dirty="0"/>
              <a:t>Upcoming MedMorph Meetings</a:t>
            </a:r>
          </a:p>
        </p:txBody>
      </p:sp>
      <p:sp>
        <p:nvSpPr>
          <p:cNvPr id="3" name="Content Placeholder 2">
            <a:extLst>
              <a:ext uri="{FF2B5EF4-FFF2-40B4-BE49-F238E27FC236}">
                <a16:creationId xmlns:a16="http://schemas.microsoft.com/office/drawing/2014/main" id="{1863E1D0-A7F5-4A2E-9459-7524CBCBD317}"/>
              </a:ext>
            </a:extLst>
          </p:cNvPr>
          <p:cNvSpPr>
            <a:spLocks noGrp="1"/>
          </p:cNvSpPr>
          <p:nvPr>
            <p:ph idx="1"/>
          </p:nvPr>
        </p:nvSpPr>
        <p:spPr/>
        <p:txBody>
          <a:bodyPr>
            <a:normAutofit/>
          </a:bodyPr>
          <a:lstStyle/>
          <a:p>
            <a:r>
              <a:rPr lang="en-US" dirty="0">
                <a:solidFill>
                  <a:srgbClr val="0070C0"/>
                </a:solidFill>
              </a:rPr>
              <a:t>Next Full TEP Meeting</a:t>
            </a:r>
          </a:p>
          <a:p>
            <a:pPr lvl="1"/>
            <a:r>
              <a:rPr lang="en-US" dirty="0">
                <a:highlight>
                  <a:srgbClr val="FFFF00"/>
                </a:highlight>
              </a:rPr>
              <a:t>Tuesday December 21</a:t>
            </a:r>
            <a:r>
              <a:rPr lang="en-US" baseline="30000" dirty="0">
                <a:highlight>
                  <a:srgbClr val="FFFF00"/>
                </a:highlight>
              </a:rPr>
              <a:t>st</a:t>
            </a:r>
            <a:r>
              <a:rPr lang="en-US" dirty="0">
                <a:highlight>
                  <a:srgbClr val="FFFF00"/>
                </a:highlight>
              </a:rPr>
              <a:t> , 3-4 </a:t>
            </a:r>
            <a:r>
              <a:rPr lang="en-US" dirty="0"/>
              <a:t>pm ET / 2-3pm CT / 1-2 pm MT / 12-1 pm PT</a:t>
            </a:r>
          </a:p>
          <a:p>
            <a:r>
              <a:rPr lang="en-US" dirty="0">
                <a:solidFill>
                  <a:srgbClr val="0070C0"/>
                </a:solidFill>
              </a:rPr>
              <a:t>Reference Architecture Workgroup (Weekly)</a:t>
            </a:r>
          </a:p>
          <a:p>
            <a:pPr lvl="1"/>
            <a:r>
              <a:rPr lang="en-US" dirty="0"/>
              <a:t>Wednesdays @ 1-2pm ET / 12-1pm CT / 11am-12pm MT / 10-11am PT</a:t>
            </a:r>
          </a:p>
          <a:p>
            <a:r>
              <a:rPr lang="en-US" dirty="0">
                <a:solidFill>
                  <a:srgbClr val="0070C0"/>
                </a:solidFill>
              </a:rPr>
              <a:t>Evaluation Workgroup </a:t>
            </a:r>
          </a:p>
          <a:p>
            <a:pPr lvl="1"/>
            <a:r>
              <a:rPr lang="en-US" dirty="0"/>
              <a:t>Thursdays @ 10 -11 am ET/ 9-10 am CT/ 8-9 am MT/ 7-8 am PT</a:t>
            </a:r>
          </a:p>
          <a:p>
            <a:pPr lvl="1"/>
            <a:endParaRPr lang="en-US" dirty="0"/>
          </a:p>
          <a:p>
            <a:endParaRPr lang="en-US" dirty="0"/>
          </a:p>
          <a:p>
            <a:endParaRPr lang="en-US" dirty="0"/>
          </a:p>
        </p:txBody>
      </p:sp>
    </p:spTree>
    <p:extLst>
      <p:ext uri="{BB962C8B-B14F-4D97-AF65-F5344CB8AC3E}">
        <p14:creationId xmlns:p14="http://schemas.microsoft.com/office/powerpoint/2010/main" val="40068946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286105-5F9D-480F-8290-F12D673E69A9}"/>
              </a:ext>
            </a:extLst>
          </p:cNvPr>
          <p:cNvSpPr>
            <a:spLocks noGrp="1"/>
          </p:cNvSpPr>
          <p:nvPr>
            <p:ph type="title"/>
          </p:nvPr>
        </p:nvSpPr>
        <p:spPr>
          <a:xfrm>
            <a:off x="232064" y="11689"/>
            <a:ext cx="10515600" cy="1325563"/>
          </a:xfrm>
        </p:spPr>
        <p:txBody>
          <a:bodyPr>
            <a:normAutofit/>
          </a:bodyPr>
          <a:lstStyle/>
          <a:p>
            <a:r>
              <a:rPr lang="en-US" sz="3600" b="0" dirty="0"/>
              <a:t>Contacts</a:t>
            </a:r>
          </a:p>
        </p:txBody>
      </p:sp>
      <p:sp>
        <p:nvSpPr>
          <p:cNvPr id="3" name="Content Placeholder 2">
            <a:extLst>
              <a:ext uri="{FF2B5EF4-FFF2-40B4-BE49-F238E27FC236}">
                <a16:creationId xmlns:a16="http://schemas.microsoft.com/office/drawing/2014/main" id="{F1FCCA8F-DB0B-4AB2-A890-E69E3EFC86E0}"/>
              </a:ext>
            </a:extLst>
          </p:cNvPr>
          <p:cNvSpPr>
            <a:spLocks noGrp="1"/>
          </p:cNvSpPr>
          <p:nvPr>
            <p:ph idx="1"/>
          </p:nvPr>
        </p:nvSpPr>
        <p:spPr>
          <a:xfrm>
            <a:off x="232064" y="1212561"/>
            <a:ext cx="11634354" cy="5520748"/>
          </a:xfrm>
        </p:spPr>
        <p:txBody>
          <a:bodyPr>
            <a:normAutofit/>
          </a:bodyPr>
          <a:lstStyle/>
          <a:p>
            <a:pPr marL="0" indent="0">
              <a:buNone/>
            </a:pPr>
            <a:r>
              <a:rPr lang="en-US" sz="2000" dirty="0"/>
              <a:t>CDC Team</a:t>
            </a:r>
          </a:p>
          <a:p>
            <a:pPr lvl="1"/>
            <a:r>
              <a:rPr lang="en-US" sz="1800" dirty="0"/>
              <a:t>Maria Michaels: </a:t>
            </a:r>
            <a:r>
              <a:rPr lang="en-US" sz="1800" dirty="0">
                <a:hlinkClick r:id="rId2"/>
              </a:rPr>
              <a:t>ktx2@cdc.gov</a:t>
            </a:r>
            <a:r>
              <a:rPr lang="en-US" sz="1800" dirty="0"/>
              <a:t> </a:t>
            </a:r>
          </a:p>
          <a:p>
            <a:pPr lvl="1"/>
            <a:r>
              <a:rPr lang="en-US" sz="1800" dirty="0"/>
              <a:t>Brian Gugerty: </a:t>
            </a:r>
            <a:r>
              <a:rPr lang="en-US" sz="1800" dirty="0">
                <a:hlinkClick r:id="rId3"/>
              </a:rPr>
              <a:t>vaz6@cdc.gov</a:t>
            </a:r>
            <a:endParaRPr lang="en-US" sz="1800" dirty="0"/>
          </a:p>
          <a:p>
            <a:pPr lvl="1"/>
            <a:r>
              <a:rPr lang="en-US" sz="1800" dirty="0"/>
              <a:t>Cynthia Bush: </a:t>
            </a:r>
            <a:r>
              <a:rPr lang="en-US" sz="1800" dirty="0">
                <a:hlinkClick r:id="rId4"/>
              </a:rPr>
              <a:t>pdz1@cdc.gov</a:t>
            </a:r>
            <a:endParaRPr lang="en-US" sz="1800" dirty="0"/>
          </a:p>
          <a:p>
            <a:pPr lvl="1"/>
            <a:r>
              <a:rPr lang="en-US" sz="1800" dirty="0"/>
              <a:t>Laura Conn: </a:t>
            </a:r>
            <a:r>
              <a:rPr lang="en-US" sz="1400" b="0" i="0" u="none" strike="noStrike" dirty="0">
                <a:solidFill>
                  <a:srgbClr val="3C4043"/>
                </a:solidFill>
                <a:effectLst/>
                <a:latin typeface="Roboto" panose="02000000000000000000" pitchFamily="2" charset="0"/>
                <a:hlinkClick r:id="rId5"/>
              </a:rPr>
              <a:t>lbk1@cdc.gov</a:t>
            </a:r>
            <a:endParaRPr lang="en-US" sz="1800" dirty="0"/>
          </a:p>
          <a:p>
            <a:pPr lvl="1"/>
            <a:r>
              <a:rPr lang="en-US" sz="1800" dirty="0"/>
              <a:t>Jenny Couse: </a:t>
            </a:r>
            <a:r>
              <a:rPr lang="en-US" sz="1400" b="0" i="0" u="none" strike="noStrike" dirty="0">
                <a:solidFill>
                  <a:srgbClr val="3C4043"/>
                </a:solidFill>
                <a:effectLst/>
                <a:latin typeface="Roboto" panose="02000000000000000000" pitchFamily="2" charset="0"/>
                <a:hlinkClick r:id="rId6"/>
              </a:rPr>
              <a:t>lrz3@cdc.gov</a:t>
            </a:r>
            <a:r>
              <a:rPr lang="en-US" sz="1800" b="0" i="0" u="none" strike="noStrike" dirty="0">
                <a:solidFill>
                  <a:srgbClr val="3C4043"/>
                </a:solidFill>
                <a:effectLst/>
                <a:latin typeface="Roboto" panose="02000000000000000000" pitchFamily="2" charset="0"/>
              </a:rPr>
              <a:t> </a:t>
            </a:r>
            <a:endParaRPr lang="en-US" sz="1800" dirty="0"/>
          </a:p>
          <a:p>
            <a:pPr marL="0" indent="0">
              <a:buNone/>
            </a:pPr>
            <a:r>
              <a:rPr lang="en-US" sz="2000" dirty="0"/>
              <a:t>TEP Co-Chairs</a:t>
            </a:r>
          </a:p>
          <a:p>
            <a:pPr lvl="1"/>
            <a:r>
              <a:rPr lang="en-US" sz="1800" dirty="0"/>
              <a:t>John Loonsk: </a:t>
            </a:r>
            <a:r>
              <a:rPr lang="en-US" sz="1800" dirty="0">
                <a:hlinkClick r:id="rId7"/>
              </a:rPr>
              <a:t>john.loonsk@jhu.edu</a:t>
            </a:r>
            <a:endParaRPr lang="en-US" sz="1800" dirty="0"/>
          </a:p>
          <a:p>
            <a:pPr lvl="1"/>
            <a:r>
              <a:rPr lang="en-US" sz="1800" dirty="0"/>
              <a:t>Bill Lober: </a:t>
            </a:r>
            <a:r>
              <a:rPr lang="en-US" sz="1800" dirty="0">
                <a:hlinkClick r:id="rId8"/>
              </a:rPr>
              <a:t>lober@uw.edu</a:t>
            </a:r>
            <a:endParaRPr lang="en-US" sz="1800" dirty="0"/>
          </a:p>
          <a:p>
            <a:endParaRPr lang="en-US" sz="2000" dirty="0"/>
          </a:p>
        </p:txBody>
      </p:sp>
      <p:sp>
        <p:nvSpPr>
          <p:cNvPr id="4" name="Content Placeholder 2">
            <a:extLst>
              <a:ext uri="{FF2B5EF4-FFF2-40B4-BE49-F238E27FC236}">
                <a16:creationId xmlns:a16="http://schemas.microsoft.com/office/drawing/2014/main" id="{E169ECA0-F2C7-46E4-81E1-1D6FC2AFB528}"/>
              </a:ext>
            </a:extLst>
          </p:cNvPr>
          <p:cNvSpPr txBox="1">
            <a:spLocks/>
          </p:cNvSpPr>
          <p:nvPr/>
        </p:nvSpPr>
        <p:spPr>
          <a:xfrm>
            <a:off x="5529695" y="1202777"/>
            <a:ext cx="6845877" cy="552074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dirty="0"/>
              <a:t>Technical Leads</a:t>
            </a:r>
          </a:p>
          <a:p>
            <a:pPr lvl="1"/>
            <a:r>
              <a:rPr lang="en-US" sz="1800" dirty="0"/>
              <a:t>Nagesh “Dragon” Bashyam: </a:t>
            </a:r>
            <a:r>
              <a:rPr lang="en-US" sz="1800" dirty="0">
                <a:solidFill>
                  <a:srgbClr val="0070C0"/>
                </a:solidFill>
                <a:hlinkClick r:id="rId9">
                  <a:extLst>
                    <a:ext uri="{A12FA001-AC4F-418D-AE19-62706E023703}">
                      <ahyp:hlinkClr xmlns:ahyp="http://schemas.microsoft.com/office/drawing/2018/hyperlinkcolor" val="tx"/>
                    </a:ext>
                  </a:extLst>
                </a:hlinkClick>
              </a:rPr>
              <a:t>nagesh.bashyam@drajer.com</a:t>
            </a:r>
            <a:r>
              <a:rPr lang="en-US" sz="1800" dirty="0">
                <a:solidFill>
                  <a:srgbClr val="0070C0"/>
                </a:solidFill>
              </a:rPr>
              <a:t> </a:t>
            </a:r>
          </a:p>
          <a:p>
            <a:pPr marL="0" indent="0">
              <a:buFont typeface="Arial" panose="020B0604020202020204" pitchFamily="34" charset="0"/>
              <a:buNone/>
            </a:pPr>
            <a:r>
              <a:rPr lang="en-US" sz="2000" dirty="0"/>
              <a:t>Support Team</a:t>
            </a:r>
          </a:p>
          <a:p>
            <a:pPr lvl="1"/>
            <a:r>
              <a:rPr lang="en-US" sz="1800" dirty="0"/>
              <a:t>Becky Angeles: </a:t>
            </a:r>
            <a:r>
              <a:rPr lang="en-US" sz="1800" dirty="0">
                <a:solidFill>
                  <a:srgbClr val="0070C0"/>
                </a:solidFill>
                <a:hlinkClick r:id="rId10">
                  <a:extLst>
                    <a:ext uri="{A12FA001-AC4F-418D-AE19-62706E023703}">
                      <ahyp:hlinkClr xmlns:ahyp="http://schemas.microsoft.com/office/drawing/2018/hyperlinkcolor" val="tx"/>
                    </a:ext>
                  </a:extLst>
                </a:hlinkClick>
              </a:rPr>
              <a:t>becky.angeles@carradora.com</a:t>
            </a:r>
            <a:r>
              <a:rPr lang="en-US" sz="1800" dirty="0"/>
              <a:t> </a:t>
            </a:r>
          </a:p>
          <a:p>
            <a:pPr lvl="1"/>
            <a:r>
              <a:rPr lang="en-US" sz="1800" dirty="0"/>
              <a:t>Jamie Parker: </a:t>
            </a:r>
            <a:r>
              <a:rPr lang="en-US" sz="1800" dirty="0">
                <a:solidFill>
                  <a:srgbClr val="0070C0"/>
                </a:solidFill>
                <a:hlinkClick r:id="rId11">
                  <a:extLst>
                    <a:ext uri="{A12FA001-AC4F-418D-AE19-62706E023703}">
                      <ahyp:hlinkClr xmlns:ahyp="http://schemas.microsoft.com/office/drawing/2018/hyperlinkcolor" val="tx"/>
                    </a:ext>
                  </a:extLst>
                </a:hlinkClick>
              </a:rPr>
              <a:t>jamie.parker@carradora.com</a:t>
            </a:r>
            <a:r>
              <a:rPr lang="en-US" sz="1800" dirty="0">
                <a:solidFill>
                  <a:srgbClr val="0070C0"/>
                </a:solidFill>
              </a:rPr>
              <a:t> </a:t>
            </a:r>
          </a:p>
          <a:p>
            <a:pPr lvl="1"/>
            <a:r>
              <a:rPr lang="en-US" sz="1800" dirty="0"/>
              <a:t>Kishore Bashyam: </a:t>
            </a:r>
            <a:r>
              <a:rPr lang="en-US" sz="1800" dirty="0">
                <a:solidFill>
                  <a:srgbClr val="0070C0"/>
                </a:solidFill>
                <a:hlinkClick r:id="rId12">
                  <a:extLst>
                    <a:ext uri="{A12FA001-AC4F-418D-AE19-62706E023703}">
                      <ahyp:hlinkClr xmlns:ahyp="http://schemas.microsoft.com/office/drawing/2018/hyperlinkcolor" val="tx"/>
                    </a:ext>
                  </a:extLst>
                </a:hlinkClick>
              </a:rPr>
              <a:t>kishore.bashyam@drajer.com</a:t>
            </a:r>
            <a:endParaRPr lang="en-US" sz="1800" dirty="0">
              <a:solidFill>
                <a:srgbClr val="0070C0"/>
              </a:solidFill>
            </a:endParaRPr>
          </a:p>
          <a:p>
            <a:pPr lvl="1"/>
            <a:r>
              <a:rPr lang="en-US" sz="1800" dirty="0"/>
              <a:t>Mike Flanigan: </a:t>
            </a:r>
            <a:r>
              <a:rPr lang="en-US" sz="1800" dirty="0">
                <a:solidFill>
                  <a:srgbClr val="0070C0"/>
                </a:solidFill>
                <a:hlinkClick r:id="rId13">
                  <a:extLst>
                    <a:ext uri="{A12FA001-AC4F-418D-AE19-62706E023703}">
                      <ahyp:hlinkClr xmlns:ahyp="http://schemas.microsoft.com/office/drawing/2018/hyperlinkcolor" val="tx"/>
                    </a:ext>
                  </a:extLst>
                </a:hlinkClick>
              </a:rPr>
              <a:t>mike.flanigan@carradora.com</a:t>
            </a:r>
            <a:endParaRPr lang="en-US" sz="1800" dirty="0">
              <a:solidFill>
                <a:srgbClr val="0070C0"/>
              </a:solidFill>
            </a:endParaRPr>
          </a:p>
          <a:p>
            <a:pPr marL="0" indent="0">
              <a:buFont typeface="Arial" panose="020B0604020202020204" pitchFamily="34" charset="0"/>
              <a:buNone/>
            </a:pPr>
            <a:r>
              <a:rPr lang="en-US" sz="2000" dirty="0"/>
              <a:t>Technical SME</a:t>
            </a:r>
          </a:p>
          <a:p>
            <a:pPr lvl="1"/>
            <a:r>
              <a:rPr lang="en-US" sz="1800" dirty="0"/>
              <a:t>Brett Marquard: </a:t>
            </a:r>
            <a:r>
              <a:rPr lang="en-US" sz="1800" dirty="0">
                <a:solidFill>
                  <a:srgbClr val="0070C0"/>
                </a:solidFill>
                <a:hlinkClick r:id="rId14">
                  <a:extLst>
                    <a:ext uri="{A12FA001-AC4F-418D-AE19-62706E023703}">
                      <ahyp:hlinkClr xmlns:ahyp="http://schemas.microsoft.com/office/drawing/2018/hyperlinkcolor" val="tx"/>
                    </a:ext>
                  </a:extLst>
                </a:hlinkClick>
              </a:rPr>
              <a:t>brett@waveoneassociates.com</a:t>
            </a:r>
            <a:endParaRPr lang="en-US" sz="1800" dirty="0">
              <a:solidFill>
                <a:srgbClr val="0070C0"/>
              </a:solidFill>
            </a:endParaRPr>
          </a:p>
          <a:p>
            <a:endParaRPr lang="en-US" sz="2000" dirty="0"/>
          </a:p>
        </p:txBody>
      </p:sp>
    </p:spTree>
    <p:extLst>
      <p:ext uri="{BB962C8B-B14F-4D97-AF65-F5344CB8AC3E}">
        <p14:creationId xmlns:p14="http://schemas.microsoft.com/office/powerpoint/2010/main" val="37564912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B5CB01-78FB-4D1D-85D3-57E872F332BE}"/>
              </a:ext>
            </a:extLst>
          </p:cNvPr>
          <p:cNvSpPr>
            <a:spLocks noGrp="1"/>
          </p:cNvSpPr>
          <p:nvPr>
            <p:ph type="title"/>
          </p:nvPr>
        </p:nvSpPr>
        <p:spPr/>
        <p:txBody>
          <a:bodyPr>
            <a:normAutofit/>
          </a:bodyPr>
          <a:lstStyle/>
          <a:p>
            <a:r>
              <a:rPr lang="en-US" sz="4000" dirty="0"/>
              <a:t>Appendix A: MedMorph General Information</a:t>
            </a:r>
          </a:p>
        </p:txBody>
      </p:sp>
    </p:spTree>
    <p:extLst>
      <p:ext uri="{BB962C8B-B14F-4D97-AF65-F5344CB8AC3E}">
        <p14:creationId xmlns:p14="http://schemas.microsoft.com/office/powerpoint/2010/main" val="7602845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E48357-2B1D-4C33-844B-E0FC3CECC022}"/>
              </a:ext>
            </a:extLst>
          </p:cNvPr>
          <p:cNvSpPr>
            <a:spLocks noGrp="1"/>
          </p:cNvSpPr>
          <p:nvPr>
            <p:ph type="title"/>
          </p:nvPr>
        </p:nvSpPr>
        <p:spPr>
          <a:xfrm>
            <a:off x="561975" y="147637"/>
            <a:ext cx="10515600" cy="1325563"/>
          </a:xfrm>
        </p:spPr>
        <p:txBody>
          <a:bodyPr>
            <a:normAutofit/>
          </a:bodyPr>
          <a:lstStyle/>
          <a:p>
            <a:r>
              <a:rPr lang="en-US" sz="3600" b="0" dirty="0"/>
              <a:t>MedMorph: Deliverables and Artifacts</a:t>
            </a:r>
          </a:p>
        </p:txBody>
      </p:sp>
      <p:graphicFrame>
        <p:nvGraphicFramePr>
          <p:cNvPr id="4" name="Table 4">
            <a:extLst>
              <a:ext uri="{FF2B5EF4-FFF2-40B4-BE49-F238E27FC236}">
                <a16:creationId xmlns:a16="http://schemas.microsoft.com/office/drawing/2014/main" id="{62A048D1-A96C-482F-92FF-C9064DF46B65}"/>
              </a:ext>
            </a:extLst>
          </p:cNvPr>
          <p:cNvGraphicFramePr>
            <a:graphicFrameLocks noGrp="1"/>
          </p:cNvGraphicFramePr>
          <p:nvPr>
            <p:extLst>
              <p:ext uri="{D42A27DB-BD31-4B8C-83A1-F6EECF244321}">
                <p14:modId xmlns:p14="http://schemas.microsoft.com/office/powerpoint/2010/main" val="859549465"/>
              </p:ext>
            </p:extLst>
          </p:nvPr>
        </p:nvGraphicFramePr>
        <p:xfrm>
          <a:off x="561975" y="1473200"/>
          <a:ext cx="11068050" cy="3845560"/>
        </p:xfrm>
        <a:graphic>
          <a:graphicData uri="http://schemas.openxmlformats.org/drawingml/2006/table">
            <a:tbl>
              <a:tblPr firstRow="1" bandRow="1">
                <a:tableStyleId>{5C22544A-7EE6-4342-B048-85BDC9FD1C3A}</a:tableStyleId>
              </a:tblPr>
              <a:tblGrid>
                <a:gridCol w="5534025">
                  <a:extLst>
                    <a:ext uri="{9D8B030D-6E8A-4147-A177-3AD203B41FA5}">
                      <a16:colId xmlns:a16="http://schemas.microsoft.com/office/drawing/2014/main" val="638732863"/>
                    </a:ext>
                  </a:extLst>
                </a:gridCol>
                <a:gridCol w="5534025">
                  <a:extLst>
                    <a:ext uri="{9D8B030D-6E8A-4147-A177-3AD203B41FA5}">
                      <a16:colId xmlns:a16="http://schemas.microsoft.com/office/drawing/2014/main" val="618982031"/>
                    </a:ext>
                  </a:extLst>
                </a:gridCol>
              </a:tblGrid>
              <a:tr h="370840">
                <a:tc>
                  <a:txBody>
                    <a:bodyPr/>
                    <a:lstStyle/>
                    <a:p>
                      <a:r>
                        <a:rPr lang="en-US" dirty="0"/>
                        <a:t>Artifact</a:t>
                      </a:r>
                    </a:p>
                  </a:txBody>
                  <a:tcPr/>
                </a:tc>
                <a:tc>
                  <a:txBody>
                    <a:bodyPr/>
                    <a:lstStyle/>
                    <a:p>
                      <a:r>
                        <a:rPr lang="en-US" dirty="0"/>
                        <a:t>Location</a:t>
                      </a:r>
                    </a:p>
                  </a:txBody>
                  <a:tcPr/>
                </a:tc>
                <a:extLst>
                  <a:ext uri="{0D108BD9-81ED-4DB2-BD59-A6C34878D82A}">
                    <a16:rowId xmlns:a16="http://schemas.microsoft.com/office/drawing/2014/main" val="1408389673"/>
                  </a:ext>
                </a:extLst>
              </a:tr>
              <a:tr h="370840">
                <a:tc>
                  <a:txBody>
                    <a:bodyPr/>
                    <a:lstStyle/>
                    <a:p>
                      <a:r>
                        <a:rPr lang="en-US" dirty="0"/>
                        <a:t>Reference Architecture Confluence Page</a:t>
                      </a:r>
                    </a:p>
                  </a:txBody>
                  <a:tcPr/>
                </a:tc>
                <a:tc>
                  <a:txBody>
                    <a:bodyPr/>
                    <a:lstStyle/>
                    <a:p>
                      <a:r>
                        <a:rPr lang="en-US" dirty="0">
                          <a:hlinkClick r:id="rId2"/>
                        </a:rPr>
                        <a:t>https://carradora.atlassian.net/wiki/spaces/MedMorph/pages/545914881/Reference+Architecture+Document</a:t>
                      </a:r>
                      <a:endParaRPr lang="en-US" dirty="0"/>
                    </a:p>
                  </a:txBody>
                  <a:tcPr/>
                </a:tc>
                <a:extLst>
                  <a:ext uri="{0D108BD9-81ED-4DB2-BD59-A6C34878D82A}">
                    <a16:rowId xmlns:a16="http://schemas.microsoft.com/office/drawing/2014/main" val="3239695677"/>
                  </a:ext>
                </a:extLst>
              </a:tr>
              <a:tr h="370840">
                <a:tc>
                  <a:txBody>
                    <a:bodyPr/>
                    <a:lstStyle/>
                    <a:p>
                      <a:r>
                        <a:rPr lang="en-US" dirty="0"/>
                        <a:t>Health Care Survey Use Case Confluence Page</a:t>
                      </a:r>
                    </a:p>
                  </a:txBody>
                  <a:tcPr/>
                </a:tc>
                <a:tc>
                  <a:txBody>
                    <a:bodyPr/>
                    <a:lstStyle/>
                    <a:p>
                      <a:r>
                        <a:rPr lang="en-US" dirty="0">
                          <a:hlinkClick r:id="rId3"/>
                        </a:rPr>
                        <a:t>https://carradora.atlassian.net/wiki/spaces/MedMorph/pages/692060180/Health+Care+Survey+Use+Case+-+DRAFT</a:t>
                      </a:r>
                      <a:endParaRPr lang="en-US" dirty="0"/>
                    </a:p>
                  </a:txBody>
                  <a:tcPr/>
                </a:tc>
                <a:extLst>
                  <a:ext uri="{0D108BD9-81ED-4DB2-BD59-A6C34878D82A}">
                    <a16:rowId xmlns:a16="http://schemas.microsoft.com/office/drawing/2014/main" val="4037507156"/>
                  </a:ext>
                </a:extLst>
              </a:tr>
              <a:tr h="370840">
                <a:tc>
                  <a:txBody>
                    <a:bodyPr/>
                    <a:lstStyle/>
                    <a:p>
                      <a:r>
                        <a:rPr lang="en-US" dirty="0"/>
                        <a:t>Hepatitis C Use Case Confluence Page</a:t>
                      </a:r>
                    </a:p>
                  </a:txBody>
                  <a:tcPr/>
                </a:tc>
                <a:tc>
                  <a:txBody>
                    <a:bodyPr/>
                    <a:lstStyle/>
                    <a:p>
                      <a:r>
                        <a:rPr lang="en-US" dirty="0">
                          <a:hlinkClick r:id="rId4"/>
                        </a:rPr>
                        <a:t>https://carradora.atlassian.net/wiki/spaces/MedMorph/pages/694452251/Hepatitis+C+Use+Case+-+DRAFT</a:t>
                      </a:r>
                      <a:endParaRPr lang="en-US" dirty="0"/>
                    </a:p>
                  </a:txBody>
                  <a:tcPr/>
                </a:tc>
                <a:extLst>
                  <a:ext uri="{0D108BD9-81ED-4DB2-BD59-A6C34878D82A}">
                    <a16:rowId xmlns:a16="http://schemas.microsoft.com/office/drawing/2014/main" val="1497786516"/>
                  </a:ext>
                </a:extLst>
              </a:tr>
              <a:tr h="370840">
                <a:tc>
                  <a:txBody>
                    <a:bodyPr/>
                    <a:lstStyle/>
                    <a:p>
                      <a:r>
                        <a:rPr lang="en-US" dirty="0"/>
                        <a:t>Cancer Use Case Confluence Page</a:t>
                      </a:r>
                    </a:p>
                  </a:txBody>
                  <a:tcPr/>
                </a:tc>
                <a:tc>
                  <a:txBody>
                    <a:bodyPr/>
                    <a:lstStyle/>
                    <a:p>
                      <a:r>
                        <a:rPr lang="en-US" dirty="0">
                          <a:hlinkClick r:id="rId5"/>
                        </a:rPr>
                        <a:t>https://carradora.atlassian.net/wiki/spaces/MedMorph/pages/699990019/Cancer+Use+Case+-+DRAFT</a:t>
                      </a:r>
                      <a:endParaRPr lang="en-US" dirty="0"/>
                    </a:p>
                  </a:txBody>
                  <a:tcPr/>
                </a:tc>
                <a:extLst>
                  <a:ext uri="{0D108BD9-81ED-4DB2-BD59-A6C34878D82A}">
                    <a16:rowId xmlns:a16="http://schemas.microsoft.com/office/drawing/2014/main" val="1236035643"/>
                  </a:ext>
                </a:extLst>
              </a:tr>
              <a:tr h="370840">
                <a:tc>
                  <a:txBody>
                    <a:bodyPr/>
                    <a:lstStyle/>
                    <a:p>
                      <a:r>
                        <a:rPr lang="en-US" dirty="0"/>
                        <a:t>Research Use Case Confluence Page</a:t>
                      </a:r>
                    </a:p>
                  </a:txBody>
                  <a:tcPr/>
                </a:tc>
                <a:tc>
                  <a:txBody>
                    <a:bodyPr/>
                    <a:lstStyle/>
                    <a:p>
                      <a:r>
                        <a:rPr lang="en-US" dirty="0">
                          <a:hlinkClick r:id="rId6"/>
                        </a:rPr>
                        <a:t>https://carradora.atlassian.net/wiki/spaces/MedMorph/pages/858980359/Research+Use+Case+-+DRAFT</a:t>
                      </a:r>
                      <a:r>
                        <a:rPr lang="en-US" dirty="0"/>
                        <a:t> </a:t>
                      </a:r>
                    </a:p>
                  </a:txBody>
                  <a:tcPr/>
                </a:tc>
                <a:extLst>
                  <a:ext uri="{0D108BD9-81ED-4DB2-BD59-A6C34878D82A}">
                    <a16:rowId xmlns:a16="http://schemas.microsoft.com/office/drawing/2014/main" val="273287042"/>
                  </a:ext>
                </a:extLst>
              </a:tr>
            </a:tbl>
          </a:graphicData>
        </a:graphic>
      </p:graphicFrame>
    </p:spTree>
    <p:extLst>
      <p:ext uri="{BB962C8B-B14F-4D97-AF65-F5344CB8AC3E}">
        <p14:creationId xmlns:p14="http://schemas.microsoft.com/office/powerpoint/2010/main" val="12859903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ounded Rectangle 27"/>
          <p:cNvSpPr/>
          <p:nvPr/>
        </p:nvSpPr>
        <p:spPr>
          <a:xfrm>
            <a:off x="3365236" y="2442999"/>
            <a:ext cx="7718611" cy="1501944"/>
          </a:xfrm>
          <a:prstGeom prst="roundRect">
            <a:avLst>
              <a:gd name="adj" fmla="val 5830"/>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r>
              <a:rPr lang="en-US" b="1" dirty="0">
                <a:solidFill>
                  <a:srgbClr val="002060"/>
                </a:solidFill>
                <a:latin typeface="Calibri" panose="020F0502020204030204"/>
              </a:rPr>
              <a:t>Agile Development: Iterative Design-Build-Test Cycles (test case: Hepatitis C)</a:t>
            </a:r>
          </a:p>
          <a:p>
            <a:pPr algn="ctr" defTabSz="914377">
              <a:defRPr/>
            </a:pPr>
            <a:endParaRPr lang="en-US" b="1" dirty="0">
              <a:solidFill>
                <a:srgbClr val="002060"/>
              </a:solidFill>
              <a:latin typeface="Calibri" panose="020F0502020204030204"/>
            </a:endParaRPr>
          </a:p>
          <a:p>
            <a:pPr algn="ctr" defTabSz="914377">
              <a:defRPr/>
            </a:pPr>
            <a:endParaRPr lang="en-US" b="1" dirty="0">
              <a:solidFill>
                <a:srgbClr val="002060"/>
              </a:solidFill>
              <a:latin typeface="Calibri" panose="020F0502020204030204"/>
            </a:endParaRPr>
          </a:p>
          <a:p>
            <a:pPr algn="ctr" defTabSz="914377">
              <a:defRPr/>
            </a:pPr>
            <a:endParaRPr lang="en-US" b="1" dirty="0">
              <a:solidFill>
                <a:srgbClr val="002060"/>
              </a:solidFill>
              <a:latin typeface="Calibri" panose="020F0502020204030204"/>
            </a:endParaRPr>
          </a:p>
          <a:p>
            <a:pPr algn="ctr" defTabSz="914377">
              <a:defRPr/>
            </a:pPr>
            <a:endParaRPr lang="en-US" b="1" dirty="0">
              <a:solidFill>
                <a:srgbClr val="002060"/>
              </a:solidFill>
              <a:effectLst>
                <a:outerShdw blurRad="38100" dist="38100" dir="2700000" algn="tl">
                  <a:srgbClr val="000000">
                    <a:alpha val="43137"/>
                  </a:srgbClr>
                </a:outerShdw>
              </a:effectLst>
              <a:latin typeface="Calibri" panose="020F0502020204030204"/>
            </a:endParaRPr>
          </a:p>
        </p:txBody>
      </p:sp>
      <p:sp>
        <p:nvSpPr>
          <p:cNvPr id="2" name="Rectangle 1"/>
          <p:cNvSpPr/>
          <p:nvPr/>
        </p:nvSpPr>
        <p:spPr>
          <a:xfrm>
            <a:off x="117057" y="575472"/>
            <a:ext cx="10954355" cy="5737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r>
              <a:rPr lang="en-US" sz="2400" b="1" dirty="0">
                <a:solidFill>
                  <a:prstClr val="white"/>
                </a:solidFill>
                <a:effectLst>
                  <a:outerShdw blurRad="38100" dist="38100" dir="2700000" algn="tl">
                    <a:srgbClr val="000000">
                      <a:alpha val="43137"/>
                    </a:srgbClr>
                  </a:outerShdw>
                </a:effectLst>
                <a:latin typeface="Calibri" panose="020F0502020204030204"/>
              </a:rPr>
              <a:t>Technical Expert Panel:</a:t>
            </a:r>
          </a:p>
          <a:p>
            <a:pPr algn="ctr" defTabSz="914377">
              <a:defRPr/>
            </a:pPr>
            <a:r>
              <a:rPr lang="en-US" sz="1200" b="1" dirty="0">
                <a:solidFill>
                  <a:prstClr val="white"/>
                </a:solidFill>
                <a:latin typeface="Calibri" panose="020F0502020204030204"/>
              </a:rPr>
              <a:t>End Users, Data Recipients, Stakeholders – Including representatives of additional use cases</a:t>
            </a:r>
          </a:p>
        </p:txBody>
      </p:sp>
      <p:sp>
        <p:nvSpPr>
          <p:cNvPr id="8" name="Rounded Rectangle 7"/>
          <p:cNvSpPr/>
          <p:nvPr/>
        </p:nvSpPr>
        <p:spPr>
          <a:xfrm>
            <a:off x="117059" y="1815469"/>
            <a:ext cx="3128165" cy="555812"/>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r>
              <a:rPr lang="en-US" b="1" dirty="0">
                <a:solidFill>
                  <a:prstClr val="white"/>
                </a:solidFill>
                <a:latin typeface="Calibri" panose="020F0502020204030204"/>
              </a:rPr>
              <a:t>Fully Modeled Use Cases</a:t>
            </a:r>
          </a:p>
          <a:p>
            <a:pPr algn="ctr" defTabSz="914377">
              <a:defRPr/>
            </a:pPr>
            <a:r>
              <a:rPr lang="en-US" sz="1400" b="1" dirty="0">
                <a:solidFill>
                  <a:prstClr val="white"/>
                </a:solidFill>
                <a:latin typeface="Calibri" panose="020F0502020204030204"/>
              </a:rPr>
              <a:t>Hepatitis C, Cancer, Healthcare Surveys</a:t>
            </a:r>
          </a:p>
        </p:txBody>
      </p:sp>
      <p:sp>
        <p:nvSpPr>
          <p:cNvPr id="9" name="Rounded Rectangle 8"/>
          <p:cNvSpPr/>
          <p:nvPr/>
        </p:nvSpPr>
        <p:spPr>
          <a:xfrm>
            <a:off x="117059" y="2442998"/>
            <a:ext cx="3128165" cy="555812"/>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r>
              <a:rPr lang="en-US" b="1" dirty="0">
                <a:solidFill>
                  <a:prstClr val="white"/>
                </a:solidFill>
                <a:latin typeface="Calibri" panose="020F0502020204030204"/>
              </a:rPr>
              <a:t>Technological Strategies</a:t>
            </a:r>
          </a:p>
          <a:p>
            <a:pPr algn="ctr" defTabSz="914377">
              <a:defRPr/>
            </a:pPr>
            <a:r>
              <a:rPr lang="en-US" sz="1400" b="1" dirty="0">
                <a:solidFill>
                  <a:prstClr val="white"/>
                </a:solidFill>
                <a:latin typeface="Calibri" panose="020F0502020204030204"/>
              </a:rPr>
              <a:t>To develop scalable and extensible application</a:t>
            </a:r>
          </a:p>
        </p:txBody>
      </p:sp>
      <p:sp>
        <p:nvSpPr>
          <p:cNvPr id="10" name="Rounded Rectangle 9"/>
          <p:cNvSpPr/>
          <p:nvPr/>
        </p:nvSpPr>
        <p:spPr>
          <a:xfrm>
            <a:off x="117058" y="1815469"/>
            <a:ext cx="3219166" cy="555812"/>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r>
              <a:rPr lang="en-US" b="1" dirty="0">
                <a:solidFill>
                  <a:prstClr val="white"/>
                </a:solidFill>
                <a:latin typeface="Calibri" panose="020F0502020204030204"/>
              </a:rPr>
              <a:t>Fully Modeled Use Cases</a:t>
            </a:r>
          </a:p>
          <a:p>
            <a:pPr algn="ctr" defTabSz="914377">
              <a:defRPr/>
            </a:pPr>
            <a:r>
              <a:rPr lang="en-US" sz="1200" b="1" dirty="0">
                <a:solidFill>
                  <a:prstClr val="white"/>
                </a:solidFill>
                <a:latin typeface="Calibri" panose="020F0502020204030204"/>
              </a:rPr>
              <a:t>Hepatitis C, Cancer, Healthcare Surveys</a:t>
            </a:r>
          </a:p>
        </p:txBody>
      </p:sp>
      <p:sp>
        <p:nvSpPr>
          <p:cNvPr id="11" name="Rounded Rectangle 10"/>
          <p:cNvSpPr/>
          <p:nvPr/>
        </p:nvSpPr>
        <p:spPr>
          <a:xfrm>
            <a:off x="117058" y="2442998"/>
            <a:ext cx="3248178" cy="555812"/>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r>
              <a:rPr lang="en-US" b="1" dirty="0">
                <a:solidFill>
                  <a:prstClr val="white"/>
                </a:solidFill>
                <a:latin typeface="Calibri" panose="020F0502020204030204"/>
              </a:rPr>
              <a:t>Technological Strategies</a:t>
            </a:r>
          </a:p>
          <a:p>
            <a:pPr algn="ctr" defTabSz="914377">
              <a:defRPr/>
            </a:pPr>
            <a:r>
              <a:rPr lang="en-US" sz="1200" b="1" dirty="0">
                <a:solidFill>
                  <a:prstClr val="white"/>
                </a:solidFill>
                <a:latin typeface="Calibri" panose="020F0502020204030204"/>
              </a:rPr>
              <a:t>To develop scalable and extensible architecture</a:t>
            </a:r>
          </a:p>
        </p:txBody>
      </p:sp>
      <p:grpSp>
        <p:nvGrpSpPr>
          <p:cNvPr id="4" name="Group 3"/>
          <p:cNvGrpSpPr/>
          <p:nvPr/>
        </p:nvGrpSpPr>
        <p:grpSpPr>
          <a:xfrm>
            <a:off x="3352801" y="1815469"/>
            <a:ext cx="7718611" cy="555812"/>
            <a:chOff x="3352800" y="1815468"/>
            <a:chExt cx="7718611" cy="555812"/>
          </a:xfrm>
        </p:grpSpPr>
        <p:sp>
          <p:nvSpPr>
            <p:cNvPr id="12" name="Rounded Rectangle 11"/>
            <p:cNvSpPr/>
            <p:nvPr/>
          </p:nvSpPr>
          <p:spPr>
            <a:xfrm>
              <a:off x="3352800" y="1815468"/>
              <a:ext cx="7718611" cy="555812"/>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r>
                <a:rPr lang="en-US" b="1" dirty="0">
                  <a:solidFill>
                    <a:prstClr val="white"/>
                  </a:solidFill>
                  <a:latin typeface="Calibri" panose="020F0502020204030204"/>
                </a:rPr>
                <a:t>Implementation Guides</a:t>
              </a:r>
            </a:p>
            <a:p>
              <a:pPr algn="ctr" defTabSz="914377">
                <a:defRPr/>
              </a:pPr>
              <a:r>
                <a:rPr lang="en-US" sz="1200" b="1" dirty="0">
                  <a:solidFill>
                    <a:prstClr val="white"/>
                  </a:solidFill>
                  <a:latin typeface="Calibri" panose="020F0502020204030204"/>
                </a:rPr>
                <a:t>For general use and for each use case</a:t>
              </a:r>
            </a:p>
          </p:txBody>
        </p:sp>
        <p:sp>
          <p:nvSpPr>
            <p:cNvPr id="74" name="Flowchart: Multidocument 73"/>
            <p:cNvSpPr/>
            <p:nvPr/>
          </p:nvSpPr>
          <p:spPr>
            <a:xfrm>
              <a:off x="3917575" y="1903773"/>
              <a:ext cx="636495" cy="358588"/>
            </a:xfrm>
            <a:prstGeom prst="flowChartMultidocumen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dirty="0">
                <a:solidFill>
                  <a:prstClr val="white"/>
                </a:solidFill>
                <a:latin typeface="Calibri" panose="020F0502020204030204"/>
              </a:endParaRPr>
            </a:p>
          </p:txBody>
        </p:sp>
      </p:grpSp>
      <p:sp>
        <p:nvSpPr>
          <p:cNvPr id="75" name="Flowchart: Process 74"/>
          <p:cNvSpPr/>
          <p:nvPr/>
        </p:nvSpPr>
        <p:spPr>
          <a:xfrm>
            <a:off x="5012325" y="6400670"/>
            <a:ext cx="6056779" cy="352228"/>
          </a:xfrm>
          <a:prstGeom prst="flowChartProcess">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r>
              <a:rPr lang="en-US" dirty="0">
                <a:solidFill>
                  <a:prstClr val="white"/>
                </a:solidFill>
                <a:latin typeface="Calibri" panose="020F0502020204030204"/>
              </a:rPr>
              <a:t>Measure and Evaluate</a:t>
            </a:r>
          </a:p>
        </p:txBody>
      </p:sp>
      <p:sp>
        <p:nvSpPr>
          <p:cNvPr id="77" name="Rounded Rectangle 76"/>
          <p:cNvSpPr/>
          <p:nvPr/>
        </p:nvSpPr>
        <p:spPr>
          <a:xfrm rot="16200000">
            <a:off x="8535620" y="3169406"/>
            <a:ext cx="6177425" cy="989557"/>
          </a:xfrm>
          <a:prstGeom prst="roundRect">
            <a:avLst>
              <a:gd name="adj" fmla="val 9335"/>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r>
              <a:rPr lang="en-US" b="1" dirty="0">
                <a:solidFill>
                  <a:prstClr val="white"/>
                </a:solidFill>
                <a:latin typeface="Calibri" panose="020F0502020204030204"/>
              </a:rPr>
              <a:t>PRODUCTS:  </a:t>
            </a:r>
            <a:r>
              <a:rPr lang="en-US" dirty="0">
                <a:solidFill>
                  <a:prstClr val="white"/>
                </a:solidFill>
                <a:latin typeface="Calibri" panose="020F0502020204030204"/>
              </a:rPr>
              <a:t>Reference Architecture, Reference Implementation</a:t>
            </a:r>
          </a:p>
          <a:p>
            <a:pPr algn="ctr" defTabSz="914377">
              <a:defRPr/>
            </a:pPr>
            <a:r>
              <a:rPr lang="en-US" dirty="0">
                <a:solidFill>
                  <a:prstClr val="white"/>
                </a:solidFill>
                <a:latin typeface="Calibri" panose="020F0502020204030204"/>
              </a:rPr>
              <a:t>(Open Source Software) &amp;  Balloted Implementation Guides, Roadmap for Scalability and Sustainability</a:t>
            </a:r>
          </a:p>
        </p:txBody>
      </p:sp>
      <p:sp>
        <p:nvSpPr>
          <p:cNvPr id="66" name="Rectangle 65"/>
          <p:cNvSpPr/>
          <p:nvPr/>
        </p:nvSpPr>
        <p:spPr>
          <a:xfrm>
            <a:off x="126144" y="1195471"/>
            <a:ext cx="10954355" cy="573741"/>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r>
              <a:rPr lang="en-US" b="1" dirty="0">
                <a:solidFill>
                  <a:prstClr val="white"/>
                </a:solidFill>
                <a:effectLst>
                  <a:outerShdw blurRad="38100" dist="38100" dir="2700000" algn="tl">
                    <a:srgbClr val="000000">
                      <a:alpha val="43137"/>
                    </a:srgbClr>
                  </a:outerShdw>
                </a:effectLst>
                <a:latin typeface="Calibri" panose="020F0502020204030204"/>
              </a:rPr>
              <a:t>Foundation of standards supported by health IT certification (CCDS/USCDI, APIs, FHIR)</a:t>
            </a:r>
            <a:endParaRPr lang="en-US" sz="1051" b="1" dirty="0">
              <a:solidFill>
                <a:prstClr val="white"/>
              </a:solidFill>
              <a:latin typeface="Calibri" panose="020F0502020204030204"/>
            </a:endParaRPr>
          </a:p>
        </p:txBody>
      </p:sp>
      <p:grpSp>
        <p:nvGrpSpPr>
          <p:cNvPr id="20" name="Group 19"/>
          <p:cNvGrpSpPr/>
          <p:nvPr/>
        </p:nvGrpSpPr>
        <p:grpSpPr>
          <a:xfrm>
            <a:off x="270060" y="4016662"/>
            <a:ext cx="3845465" cy="2334703"/>
            <a:chOff x="631512" y="3584623"/>
            <a:chExt cx="3631499" cy="2334702"/>
          </a:xfrm>
        </p:grpSpPr>
        <p:pic>
          <p:nvPicPr>
            <p:cNvPr id="56" name="Picture 55"/>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07195" y="3760869"/>
              <a:ext cx="360965" cy="362813"/>
            </a:xfrm>
            <a:prstGeom prst="rect">
              <a:avLst/>
            </a:prstGeom>
          </p:spPr>
        </p:pic>
        <p:sp>
          <p:nvSpPr>
            <p:cNvPr id="57" name="TextBox 56"/>
            <p:cNvSpPr txBox="1"/>
            <p:nvPr/>
          </p:nvSpPr>
          <p:spPr>
            <a:xfrm>
              <a:off x="1151580" y="3786539"/>
              <a:ext cx="1041300" cy="338554"/>
            </a:xfrm>
            <a:prstGeom prst="rect">
              <a:avLst/>
            </a:prstGeom>
            <a:noFill/>
          </p:spPr>
          <p:txBody>
            <a:bodyPr wrap="square" rtlCol="0">
              <a:spAutoFit/>
            </a:bodyPr>
            <a:lstStyle/>
            <a:p>
              <a:pPr defTabSz="914377">
                <a:defRPr/>
              </a:pPr>
              <a:r>
                <a:rPr lang="en-US" sz="1600" dirty="0">
                  <a:solidFill>
                    <a:prstClr val="black"/>
                  </a:solidFill>
                  <a:latin typeface="Calibri" panose="020F0502020204030204"/>
                </a:rPr>
                <a:t>Software</a:t>
              </a:r>
            </a:p>
          </p:txBody>
        </p:sp>
        <p:sp>
          <p:nvSpPr>
            <p:cNvPr id="58" name="TextBox 57"/>
            <p:cNvSpPr txBox="1"/>
            <p:nvPr/>
          </p:nvSpPr>
          <p:spPr>
            <a:xfrm>
              <a:off x="1184218" y="4202586"/>
              <a:ext cx="1921904" cy="338554"/>
            </a:xfrm>
            <a:prstGeom prst="rect">
              <a:avLst/>
            </a:prstGeom>
            <a:noFill/>
          </p:spPr>
          <p:txBody>
            <a:bodyPr wrap="square" rtlCol="0">
              <a:spAutoFit/>
            </a:bodyPr>
            <a:lstStyle/>
            <a:p>
              <a:pPr defTabSz="914377">
                <a:defRPr/>
              </a:pPr>
              <a:r>
                <a:rPr lang="en-US" sz="1600" dirty="0">
                  <a:solidFill>
                    <a:prstClr val="black"/>
                  </a:solidFill>
                  <a:latin typeface="Calibri" panose="020F0502020204030204"/>
                </a:rPr>
                <a:t>Clinical organization</a:t>
              </a:r>
            </a:p>
          </p:txBody>
        </p:sp>
        <p:sp>
          <p:nvSpPr>
            <p:cNvPr id="59" name="TextBox 58"/>
            <p:cNvSpPr txBox="1"/>
            <p:nvPr/>
          </p:nvSpPr>
          <p:spPr>
            <a:xfrm>
              <a:off x="1182229" y="4620973"/>
              <a:ext cx="1438465" cy="338554"/>
            </a:xfrm>
            <a:prstGeom prst="rect">
              <a:avLst/>
            </a:prstGeom>
            <a:noFill/>
          </p:spPr>
          <p:txBody>
            <a:bodyPr wrap="square" rtlCol="0">
              <a:spAutoFit/>
            </a:bodyPr>
            <a:lstStyle/>
            <a:p>
              <a:pPr defTabSz="914377">
                <a:defRPr/>
              </a:pPr>
              <a:r>
                <a:rPr lang="en-US" sz="1600" dirty="0">
                  <a:solidFill>
                    <a:prstClr val="black"/>
                  </a:solidFill>
                  <a:latin typeface="Calibri" panose="020F0502020204030204"/>
                </a:rPr>
                <a:t>EHR platform</a:t>
              </a:r>
            </a:p>
          </p:txBody>
        </p:sp>
        <p:grpSp>
          <p:nvGrpSpPr>
            <p:cNvPr id="72" name="Group 71"/>
            <p:cNvGrpSpPr/>
            <p:nvPr/>
          </p:nvGrpSpPr>
          <p:grpSpPr>
            <a:xfrm>
              <a:off x="839510" y="4209488"/>
              <a:ext cx="312072" cy="291609"/>
              <a:chOff x="162559" y="5670817"/>
              <a:chExt cx="313670" cy="291609"/>
            </a:xfrm>
          </p:grpSpPr>
          <p:sp>
            <p:nvSpPr>
              <p:cNvPr id="60" name="Rectangle 59"/>
              <p:cNvSpPr/>
              <p:nvPr/>
            </p:nvSpPr>
            <p:spPr>
              <a:xfrm>
                <a:off x="162559" y="5670817"/>
                <a:ext cx="313670" cy="29160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sz="1600" dirty="0">
                  <a:solidFill>
                    <a:prstClr val="white"/>
                  </a:solidFill>
                  <a:latin typeface="Calibri" panose="020F0502020204030204"/>
                </a:endParaRPr>
              </a:p>
            </p:txBody>
          </p:sp>
          <p:sp>
            <p:nvSpPr>
              <p:cNvPr id="61" name="Cross 60"/>
              <p:cNvSpPr/>
              <p:nvPr/>
            </p:nvSpPr>
            <p:spPr>
              <a:xfrm>
                <a:off x="231572" y="5733834"/>
                <a:ext cx="201952" cy="177501"/>
              </a:xfrm>
              <a:prstGeom prst="plus">
                <a:avLst>
                  <a:gd name="adj" fmla="val 3690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sz="1600" dirty="0">
                  <a:solidFill>
                    <a:prstClr val="white"/>
                  </a:solidFill>
                  <a:latin typeface="Calibri" panose="020F0502020204030204"/>
                </a:endParaRPr>
              </a:p>
            </p:txBody>
          </p:sp>
        </p:grpSp>
        <p:sp>
          <p:nvSpPr>
            <p:cNvPr id="62" name="Flowchart: Magnetic Disk 61"/>
            <p:cNvSpPr/>
            <p:nvPr/>
          </p:nvSpPr>
          <p:spPr>
            <a:xfrm>
              <a:off x="863022" y="4657723"/>
              <a:ext cx="288560" cy="295835"/>
            </a:xfrm>
            <a:prstGeom prst="flowChartMagneticDisk">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sz="1600" dirty="0">
                <a:solidFill>
                  <a:prstClr val="white"/>
                </a:solidFill>
                <a:latin typeface="Calibri" panose="020F0502020204030204"/>
              </a:endParaRPr>
            </a:p>
          </p:txBody>
        </p:sp>
        <p:sp>
          <p:nvSpPr>
            <p:cNvPr id="3" name="Rectangle 2"/>
            <p:cNvSpPr/>
            <p:nvPr/>
          </p:nvSpPr>
          <p:spPr>
            <a:xfrm>
              <a:off x="631512" y="3584623"/>
              <a:ext cx="3631499" cy="233470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dirty="0">
                <a:solidFill>
                  <a:prstClr val="white"/>
                </a:solidFill>
                <a:latin typeface="Calibri" panose="020F0502020204030204"/>
              </a:endParaRPr>
            </a:p>
          </p:txBody>
        </p:sp>
        <p:sp>
          <p:nvSpPr>
            <p:cNvPr id="5" name="Flowchart: Connector 4"/>
            <p:cNvSpPr/>
            <p:nvPr/>
          </p:nvSpPr>
          <p:spPr>
            <a:xfrm>
              <a:off x="863623" y="5107134"/>
              <a:ext cx="287959" cy="259240"/>
            </a:xfrm>
            <a:prstGeom prst="flowChartConnec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dirty="0">
                <a:solidFill>
                  <a:prstClr val="white"/>
                </a:solidFill>
                <a:latin typeface="Calibri" panose="020F0502020204030204"/>
              </a:endParaRPr>
            </a:p>
          </p:txBody>
        </p:sp>
        <p:sp>
          <p:nvSpPr>
            <p:cNvPr id="68" name="TextBox 67"/>
            <p:cNvSpPr txBox="1"/>
            <p:nvPr/>
          </p:nvSpPr>
          <p:spPr>
            <a:xfrm>
              <a:off x="1184994" y="5034677"/>
              <a:ext cx="3022522" cy="830997"/>
            </a:xfrm>
            <a:prstGeom prst="rect">
              <a:avLst/>
            </a:prstGeom>
            <a:noFill/>
          </p:spPr>
          <p:txBody>
            <a:bodyPr wrap="square" rtlCol="0">
              <a:spAutoFit/>
            </a:bodyPr>
            <a:lstStyle/>
            <a:p>
              <a:pPr defTabSz="914377">
                <a:defRPr/>
              </a:pPr>
              <a:r>
                <a:rPr lang="en-US" sz="1600" dirty="0">
                  <a:solidFill>
                    <a:prstClr val="black"/>
                  </a:solidFill>
                  <a:latin typeface="Calibri" panose="020F0502020204030204"/>
                </a:rPr>
                <a:t>Other testing partners (e.g., public health departments, registries, health IT developers, etc.)</a:t>
              </a:r>
            </a:p>
          </p:txBody>
        </p:sp>
      </p:grpSp>
      <p:grpSp>
        <p:nvGrpSpPr>
          <p:cNvPr id="6" name="Group 5"/>
          <p:cNvGrpSpPr/>
          <p:nvPr/>
        </p:nvGrpSpPr>
        <p:grpSpPr>
          <a:xfrm>
            <a:off x="4184185" y="4002610"/>
            <a:ext cx="6895407" cy="2348753"/>
            <a:chOff x="4418814" y="3570572"/>
            <a:chExt cx="6660776" cy="2348753"/>
          </a:xfrm>
        </p:grpSpPr>
        <p:sp>
          <p:nvSpPr>
            <p:cNvPr id="30" name="Rectangle 29"/>
            <p:cNvSpPr/>
            <p:nvPr/>
          </p:nvSpPr>
          <p:spPr>
            <a:xfrm>
              <a:off x="4418814" y="3570572"/>
              <a:ext cx="6660776" cy="2348753"/>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r>
                <a:rPr lang="en-US" sz="2400" b="1" dirty="0">
                  <a:solidFill>
                    <a:prstClr val="white"/>
                  </a:solidFill>
                  <a:effectLst>
                    <a:outerShdw blurRad="38100" dist="38100" dir="2700000" algn="tl">
                      <a:srgbClr val="000000">
                        <a:alpha val="43137"/>
                      </a:srgbClr>
                    </a:outerShdw>
                  </a:effectLst>
                  <a:latin typeface="Calibri" panose="020F0502020204030204"/>
                </a:rPr>
                <a:t>National Test Collaborative</a:t>
              </a:r>
            </a:p>
            <a:p>
              <a:pPr algn="ctr" defTabSz="914377">
                <a:defRPr/>
              </a:pPr>
              <a:r>
                <a:rPr lang="en-US" dirty="0">
                  <a:solidFill>
                    <a:prstClr val="white"/>
                  </a:solidFill>
                  <a:latin typeface="Calibri" panose="020F0502020204030204"/>
                </a:rPr>
                <a:t>Including a variety of clinical organizations and their EHR platforms</a:t>
              </a:r>
            </a:p>
            <a:p>
              <a:pPr algn="ctr" defTabSz="914377">
                <a:defRPr/>
              </a:pPr>
              <a:endParaRPr lang="en-US" dirty="0">
                <a:solidFill>
                  <a:prstClr val="white"/>
                </a:solidFill>
                <a:latin typeface="Calibri" panose="020F0502020204030204"/>
              </a:endParaRPr>
            </a:p>
            <a:p>
              <a:pPr algn="ctr" defTabSz="914377">
                <a:defRPr/>
              </a:pPr>
              <a:endParaRPr lang="en-US" dirty="0">
                <a:solidFill>
                  <a:prstClr val="white"/>
                </a:solidFill>
                <a:latin typeface="Calibri" panose="020F0502020204030204"/>
              </a:endParaRPr>
            </a:p>
            <a:p>
              <a:pPr algn="ctr" defTabSz="914377">
                <a:defRPr/>
              </a:pPr>
              <a:endParaRPr lang="en-US" dirty="0">
                <a:solidFill>
                  <a:prstClr val="white"/>
                </a:solidFill>
                <a:latin typeface="Calibri" panose="020F0502020204030204"/>
              </a:endParaRPr>
            </a:p>
            <a:p>
              <a:pPr algn="ctr" defTabSz="914377">
                <a:defRPr/>
              </a:pPr>
              <a:endParaRPr lang="en-US" dirty="0">
                <a:solidFill>
                  <a:prstClr val="white"/>
                </a:solidFill>
                <a:latin typeface="Calibri" panose="020F0502020204030204"/>
              </a:endParaRPr>
            </a:p>
            <a:p>
              <a:pPr algn="ctr" defTabSz="914377">
                <a:defRPr/>
              </a:pPr>
              <a:endParaRPr lang="en-US" dirty="0">
                <a:solidFill>
                  <a:prstClr val="white"/>
                </a:solidFill>
                <a:latin typeface="Calibri" panose="020F0502020204030204"/>
              </a:endParaRPr>
            </a:p>
            <a:p>
              <a:pPr algn="ctr" defTabSz="914377">
                <a:defRPr/>
              </a:pPr>
              <a:r>
                <a:rPr lang="en-US" dirty="0">
                  <a:solidFill>
                    <a:prstClr val="white"/>
                  </a:solidFill>
                  <a:latin typeface="Calibri" panose="020F0502020204030204"/>
                </a:rPr>
                <a:t>  </a:t>
              </a:r>
            </a:p>
          </p:txBody>
        </p:sp>
        <p:sp>
          <p:nvSpPr>
            <p:cNvPr id="31" name="Flowchart: Magnetic Disk 30"/>
            <p:cNvSpPr/>
            <p:nvPr/>
          </p:nvSpPr>
          <p:spPr>
            <a:xfrm>
              <a:off x="5133824" y="4531937"/>
              <a:ext cx="527701" cy="627529"/>
            </a:xfrm>
            <a:prstGeom prst="flowChartMagneticDis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dirty="0">
                <a:solidFill>
                  <a:prstClr val="white"/>
                </a:solidFill>
                <a:latin typeface="Calibri" panose="020F0502020204030204"/>
              </a:endParaRPr>
            </a:p>
          </p:txBody>
        </p:sp>
        <p:sp>
          <p:nvSpPr>
            <p:cNvPr id="32" name="Rectangle 31"/>
            <p:cNvSpPr/>
            <p:nvPr/>
          </p:nvSpPr>
          <p:spPr>
            <a:xfrm>
              <a:off x="4486899" y="4531937"/>
              <a:ext cx="570700" cy="618564"/>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dirty="0">
                <a:solidFill>
                  <a:prstClr val="white"/>
                </a:solidFill>
                <a:latin typeface="Calibri" panose="020F0502020204030204"/>
              </a:endParaRPr>
            </a:p>
          </p:txBody>
        </p:sp>
        <p:sp>
          <p:nvSpPr>
            <p:cNvPr id="34" name="Cross 33"/>
            <p:cNvSpPr/>
            <p:nvPr/>
          </p:nvSpPr>
          <p:spPr>
            <a:xfrm>
              <a:off x="4588531" y="4657444"/>
              <a:ext cx="367437" cy="376518"/>
            </a:xfrm>
            <a:prstGeom prst="plus">
              <a:avLst>
                <a:gd name="adj" fmla="val 3690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dirty="0">
                <a:solidFill>
                  <a:prstClr val="white"/>
                </a:solidFill>
                <a:latin typeface="Calibri" panose="020F0502020204030204"/>
              </a:endParaRPr>
            </a:p>
          </p:txBody>
        </p:sp>
        <p:sp>
          <p:nvSpPr>
            <p:cNvPr id="35" name="Flowchart: Magnetic Disk 34"/>
            <p:cNvSpPr/>
            <p:nvPr/>
          </p:nvSpPr>
          <p:spPr>
            <a:xfrm>
              <a:off x="5856315" y="5354553"/>
              <a:ext cx="345937" cy="439270"/>
            </a:xfrm>
            <a:prstGeom prst="flowChartMagneticDisk">
              <a:avLst/>
            </a:prstGeom>
            <a:solidFill>
              <a:srgbClr val="33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dirty="0">
                <a:solidFill>
                  <a:prstClr val="white"/>
                </a:solidFill>
                <a:latin typeface="Calibri" panose="020F0502020204030204"/>
              </a:endParaRPr>
            </a:p>
          </p:txBody>
        </p:sp>
        <p:sp>
          <p:nvSpPr>
            <p:cNvPr id="36" name="Rectangle 35"/>
            <p:cNvSpPr/>
            <p:nvPr/>
          </p:nvSpPr>
          <p:spPr>
            <a:xfrm>
              <a:off x="5404838" y="5360828"/>
              <a:ext cx="374125" cy="432995"/>
            </a:xfrm>
            <a:prstGeom prst="rect">
              <a:avLst/>
            </a:prstGeom>
            <a:solidFill>
              <a:srgbClr val="33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dirty="0">
                <a:solidFill>
                  <a:prstClr val="white"/>
                </a:solidFill>
                <a:latin typeface="Calibri" panose="020F0502020204030204"/>
              </a:endParaRPr>
            </a:p>
          </p:txBody>
        </p:sp>
        <p:sp>
          <p:nvSpPr>
            <p:cNvPr id="37" name="Cross 36"/>
            <p:cNvSpPr/>
            <p:nvPr/>
          </p:nvSpPr>
          <p:spPr>
            <a:xfrm>
              <a:off x="5478628" y="5457653"/>
              <a:ext cx="240875" cy="263562"/>
            </a:xfrm>
            <a:prstGeom prst="plus">
              <a:avLst>
                <a:gd name="adj" fmla="val 3690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dirty="0">
                <a:solidFill>
                  <a:prstClr val="white"/>
                </a:solidFill>
                <a:latin typeface="Calibri" panose="020F0502020204030204"/>
              </a:endParaRPr>
            </a:p>
          </p:txBody>
        </p:sp>
        <p:sp>
          <p:nvSpPr>
            <p:cNvPr id="38" name="Flowchart: Magnetic Disk 37"/>
            <p:cNvSpPr/>
            <p:nvPr/>
          </p:nvSpPr>
          <p:spPr>
            <a:xfrm>
              <a:off x="6943207" y="4455999"/>
              <a:ext cx="664298" cy="862693"/>
            </a:xfrm>
            <a:prstGeom prst="flowChartMagneticDisk">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dirty="0">
                <a:solidFill>
                  <a:prstClr val="white"/>
                </a:solidFill>
                <a:latin typeface="Calibri" panose="020F0502020204030204"/>
              </a:endParaRPr>
            </a:p>
          </p:txBody>
        </p:sp>
        <p:sp>
          <p:nvSpPr>
            <p:cNvPr id="39" name="Rectangle 38"/>
            <p:cNvSpPr/>
            <p:nvPr/>
          </p:nvSpPr>
          <p:spPr>
            <a:xfrm>
              <a:off x="6150462" y="4468324"/>
              <a:ext cx="718427" cy="850368"/>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dirty="0">
                <a:solidFill>
                  <a:prstClr val="white"/>
                </a:solidFill>
                <a:latin typeface="Calibri" panose="020F0502020204030204"/>
              </a:endParaRPr>
            </a:p>
          </p:txBody>
        </p:sp>
        <p:sp>
          <p:nvSpPr>
            <p:cNvPr id="40" name="Cross 39"/>
            <p:cNvSpPr/>
            <p:nvPr/>
          </p:nvSpPr>
          <p:spPr>
            <a:xfrm>
              <a:off x="6306816" y="4710870"/>
              <a:ext cx="367437" cy="376518"/>
            </a:xfrm>
            <a:prstGeom prst="plus">
              <a:avLst>
                <a:gd name="adj" fmla="val 3690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dirty="0">
                <a:solidFill>
                  <a:prstClr val="white"/>
                </a:solidFill>
                <a:latin typeface="Calibri" panose="020F0502020204030204"/>
              </a:endParaRPr>
            </a:p>
          </p:txBody>
        </p:sp>
        <p:sp>
          <p:nvSpPr>
            <p:cNvPr id="41" name="Flowchart: Magnetic Disk 40"/>
            <p:cNvSpPr/>
            <p:nvPr/>
          </p:nvSpPr>
          <p:spPr>
            <a:xfrm>
              <a:off x="7103361" y="5551773"/>
              <a:ext cx="252931" cy="295835"/>
            </a:xfrm>
            <a:prstGeom prst="flowChartMagneticDisk">
              <a:avLst/>
            </a:prstGeom>
            <a:solidFill>
              <a:srgbClr val="9933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dirty="0">
                <a:solidFill>
                  <a:prstClr val="white"/>
                </a:solidFill>
                <a:latin typeface="Calibri" panose="020F0502020204030204"/>
              </a:endParaRPr>
            </a:p>
          </p:txBody>
        </p:sp>
        <p:sp>
          <p:nvSpPr>
            <p:cNvPr id="42" name="Rectangle 41"/>
            <p:cNvSpPr/>
            <p:nvPr/>
          </p:nvSpPr>
          <p:spPr>
            <a:xfrm>
              <a:off x="6773059" y="5555999"/>
              <a:ext cx="273541" cy="291609"/>
            </a:xfrm>
            <a:prstGeom prst="rect">
              <a:avLst/>
            </a:prstGeom>
            <a:solidFill>
              <a:srgbClr val="9933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dirty="0">
                <a:solidFill>
                  <a:prstClr val="white"/>
                </a:solidFill>
                <a:latin typeface="Calibri" panose="020F0502020204030204"/>
              </a:endParaRPr>
            </a:p>
          </p:txBody>
        </p:sp>
        <p:sp>
          <p:nvSpPr>
            <p:cNvPr id="43" name="Cross 42"/>
            <p:cNvSpPr/>
            <p:nvPr/>
          </p:nvSpPr>
          <p:spPr>
            <a:xfrm>
              <a:off x="6833243" y="5619016"/>
              <a:ext cx="176115" cy="177501"/>
            </a:xfrm>
            <a:prstGeom prst="plus">
              <a:avLst>
                <a:gd name="adj" fmla="val 3690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dirty="0">
                <a:solidFill>
                  <a:prstClr val="white"/>
                </a:solidFill>
                <a:latin typeface="Calibri" panose="020F0502020204030204"/>
              </a:endParaRPr>
            </a:p>
          </p:txBody>
        </p:sp>
        <p:sp>
          <p:nvSpPr>
            <p:cNvPr id="44" name="Flowchart: Magnetic Disk 43"/>
            <p:cNvSpPr/>
            <p:nvPr/>
          </p:nvSpPr>
          <p:spPr>
            <a:xfrm>
              <a:off x="8461112" y="4514571"/>
              <a:ext cx="355710" cy="432084"/>
            </a:xfrm>
            <a:prstGeom prst="flowChartMagneticDisk">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dirty="0">
                <a:solidFill>
                  <a:prstClr val="white"/>
                </a:solidFill>
                <a:latin typeface="Calibri" panose="020F0502020204030204"/>
              </a:endParaRPr>
            </a:p>
          </p:txBody>
        </p:sp>
        <p:sp>
          <p:nvSpPr>
            <p:cNvPr id="45" name="Rectangle 44"/>
            <p:cNvSpPr/>
            <p:nvPr/>
          </p:nvSpPr>
          <p:spPr>
            <a:xfrm>
              <a:off x="7986181" y="4520744"/>
              <a:ext cx="384694" cy="425911"/>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dirty="0">
                <a:solidFill>
                  <a:prstClr val="white"/>
                </a:solidFill>
                <a:latin typeface="Calibri" panose="020F0502020204030204"/>
              </a:endParaRPr>
            </a:p>
          </p:txBody>
        </p:sp>
        <p:sp>
          <p:nvSpPr>
            <p:cNvPr id="46" name="Cross 45"/>
            <p:cNvSpPr/>
            <p:nvPr/>
          </p:nvSpPr>
          <p:spPr>
            <a:xfrm>
              <a:off x="8054688" y="4598120"/>
              <a:ext cx="247681" cy="259251"/>
            </a:xfrm>
            <a:prstGeom prst="plus">
              <a:avLst>
                <a:gd name="adj" fmla="val 3690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dirty="0">
                <a:solidFill>
                  <a:prstClr val="white"/>
                </a:solidFill>
                <a:latin typeface="Calibri" panose="020F0502020204030204"/>
              </a:endParaRPr>
            </a:p>
          </p:txBody>
        </p:sp>
        <p:sp>
          <p:nvSpPr>
            <p:cNvPr id="47" name="Flowchart: Magnetic Disk 46"/>
            <p:cNvSpPr/>
            <p:nvPr/>
          </p:nvSpPr>
          <p:spPr>
            <a:xfrm>
              <a:off x="10559221" y="5316899"/>
              <a:ext cx="406524" cy="502022"/>
            </a:xfrm>
            <a:prstGeom prst="flowChartMagneticDisk">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dirty="0">
                <a:solidFill>
                  <a:prstClr val="white"/>
                </a:solidFill>
                <a:latin typeface="Calibri" panose="020F0502020204030204"/>
              </a:endParaRPr>
            </a:p>
          </p:txBody>
        </p:sp>
        <p:sp>
          <p:nvSpPr>
            <p:cNvPr id="48" name="Rectangle 47"/>
            <p:cNvSpPr/>
            <p:nvPr/>
          </p:nvSpPr>
          <p:spPr>
            <a:xfrm>
              <a:off x="10034276" y="5334827"/>
              <a:ext cx="439649" cy="494850"/>
            </a:xfrm>
            <a:prstGeom prst="rect">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dirty="0">
                <a:solidFill>
                  <a:prstClr val="white"/>
                </a:solidFill>
                <a:latin typeface="Calibri" panose="020F0502020204030204"/>
              </a:endParaRPr>
            </a:p>
          </p:txBody>
        </p:sp>
        <p:sp>
          <p:nvSpPr>
            <p:cNvPr id="49" name="Cross 48"/>
            <p:cNvSpPr/>
            <p:nvPr/>
          </p:nvSpPr>
          <p:spPr>
            <a:xfrm>
              <a:off x="10127534" y="5437033"/>
              <a:ext cx="283062" cy="301214"/>
            </a:xfrm>
            <a:prstGeom prst="plus">
              <a:avLst>
                <a:gd name="adj" fmla="val 3690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dirty="0">
                <a:solidFill>
                  <a:prstClr val="white"/>
                </a:solidFill>
                <a:latin typeface="Calibri" panose="020F0502020204030204"/>
              </a:endParaRPr>
            </a:p>
          </p:txBody>
        </p:sp>
        <p:sp>
          <p:nvSpPr>
            <p:cNvPr id="50" name="Flowchart: Magnetic Disk 49"/>
            <p:cNvSpPr/>
            <p:nvPr/>
          </p:nvSpPr>
          <p:spPr>
            <a:xfrm>
              <a:off x="8466976" y="5211113"/>
              <a:ext cx="527701" cy="627529"/>
            </a:xfrm>
            <a:prstGeom prst="flowChartMagneticDisk">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dirty="0">
                <a:solidFill>
                  <a:prstClr val="white"/>
                </a:solidFill>
                <a:latin typeface="Calibri" panose="020F0502020204030204"/>
              </a:endParaRPr>
            </a:p>
          </p:txBody>
        </p:sp>
        <p:sp>
          <p:nvSpPr>
            <p:cNvPr id="51" name="Rectangle 50"/>
            <p:cNvSpPr/>
            <p:nvPr/>
          </p:nvSpPr>
          <p:spPr>
            <a:xfrm>
              <a:off x="7820052" y="5211113"/>
              <a:ext cx="570700" cy="618564"/>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dirty="0">
                <a:solidFill>
                  <a:prstClr val="white"/>
                </a:solidFill>
                <a:latin typeface="Calibri" panose="020F0502020204030204"/>
              </a:endParaRPr>
            </a:p>
          </p:txBody>
        </p:sp>
        <p:sp>
          <p:nvSpPr>
            <p:cNvPr id="52" name="Cross 51"/>
            <p:cNvSpPr/>
            <p:nvPr/>
          </p:nvSpPr>
          <p:spPr>
            <a:xfrm>
              <a:off x="7921683" y="5336620"/>
              <a:ext cx="367437" cy="376518"/>
            </a:xfrm>
            <a:prstGeom prst="plus">
              <a:avLst>
                <a:gd name="adj" fmla="val 3690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dirty="0">
                <a:solidFill>
                  <a:prstClr val="white"/>
                </a:solidFill>
                <a:latin typeface="Calibri" panose="020F0502020204030204"/>
              </a:endParaRPr>
            </a:p>
          </p:txBody>
        </p:sp>
        <p:sp>
          <p:nvSpPr>
            <p:cNvPr id="53" name="Flowchart: Magnetic Disk 52"/>
            <p:cNvSpPr/>
            <p:nvPr/>
          </p:nvSpPr>
          <p:spPr>
            <a:xfrm>
              <a:off x="9805505" y="4350504"/>
              <a:ext cx="652787" cy="842681"/>
            </a:xfrm>
            <a:prstGeom prst="flowChartMagneticDisk">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dirty="0">
                <a:solidFill>
                  <a:prstClr val="white"/>
                </a:solidFill>
                <a:latin typeface="Calibri" panose="020F0502020204030204"/>
              </a:endParaRPr>
            </a:p>
          </p:txBody>
        </p:sp>
        <p:sp>
          <p:nvSpPr>
            <p:cNvPr id="54" name="Rectangle 53"/>
            <p:cNvSpPr/>
            <p:nvPr/>
          </p:nvSpPr>
          <p:spPr>
            <a:xfrm>
              <a:off x="9023506" y="4350504"/>
              <a:ext cx="705978" cy="830642"/>
            </a:xfrm>
            <a:prstGeom prst="rect">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dirty="0">
                <a:solidFill>
                  <a:prstClr val="white"/>
                </a:solidFill>
                <a:latin typeface="Calibri" panose="020F0502020204030204"/>
              </a:endParaRPr>
            </a:p>
          </p:txBody>
        </p:sp>
        <p:sp>
          <p:nvSpPr>
            <p:cNvPr id="55" name="Cross 54"/>
            <p:cNvSpPr/>
            <p:nvPr/>
          </p:nvSpPr>
          <p:spPr>
            <a:xfrm>
              <a:off x="9176388" y="4513020"/>
              <a:ext cx="454534" cy="505609"/>
            </a:xfrm>
            <a:prstGeom prst="plus">
              <a:avLst>
                <a:gd name="adj" fmla="val 3690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dirty="0">
                <a:solidFill>
                  <a:prstClr val="white"/>
                </a:solidFill>
                <a:latin typeface="Calibri" panose="020F0502020204030204"/>
              </a:endParaRPr>
            </a:p>
          </p:txBody>
        </p:sp>
        <p:sp>
          <p:nvSpPr>
            <p:cNvPr id="69" name="Flowchart: Connector 68"/>
            <p:cNvSpPr/>
            <p:nvPr/>
          </p:nvSpPr>
          <p:spPr>
            <a:xfrm>
              <a:off x="4571693" y="5341255"/>
              <a:ext cx="287959" cy="259240"/>
            </a:xfrm>
            <a:prstGeom prst="flowChartConnector">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dirty="0">
                <a:solidFill>
                  <a:prstClr val="white"/>
                </a:solidFill>
                <a:latin typeface="Calibri" panose="020F0502020204030204"/>
              </a:endParaRPr>
            </a:p>
          </p:txBody>
        </p:sp>
        <p:sp>
          <p:nvSpPr>
            <p:cNvPr id="73" name="Flowchart: Connector 72"/>
            <p:cNvSpPr/>
            <p:nvPr/>
          </p:nvSpPr>
          <p:spPr>
            <a:xfrm>
              <a:off x="9087690" y="5230453"/>
              <a:ext cx="423404" cy="336200"/>
            </a:xfrm>
            <a:prstGeom prst="flowChartConnector">
              <a:avLst/>
            </a:prstGeom>
            <a:solidFill>
              <a:srgbClr val="5B9BD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dirty="0">
                <a:solidFill>
                  <a:prstClr val="white"/>
                </a:solidFill>
                <a:latin typeface="Calibri" panose="020F0502020204030204"/>
              </a:endParaRPr>
            </a:p>
          </p:txBody>
        </p:sp>
        <p:sp>
          <p:nvSpPr>
            <p:cNvPr id="76" name="Flowchart: Connector 75"/>
            <p:cNvSpPr/>
            <p:nvPr/>
          </p:nvSpPr>
          <p:spPr>
            <a:xfrm>
              <a:off x="10651731" y="4260364"/>
              <a:ext cx="337587" cy="327470"/>
            </a:xfrm>
            <a:prstGeom prst="flowChartConnector">
              <a:avLst/>
            </a:prstGeom>
            <a:solidFill>
              <a:srgbClr val="4F6AC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dirty="0">
                <a:solidFill>
                  <a:prstClr val="white"/>
                </a:solidFill>
                <a:latin typeface="Calibri" panose="020F0502020204030204"/>
              </a:endParaRPr>
            </a:p>
          </p:txBody>
        </p:sp>
        <p:sp>
          <p:nvSpPr>
            <p:cNvPr id="80" name="Flowchart: Connector 79"/>
            <p:cNvSpPr/>
            <p:nvPr/>
          </p:nvSpPr>
          <p:spPr>
            <a:xfrm>
              <a:off x="4922303" y="5468095"/>
              <a:ext cx="404823" cy="361582"/>
            </a:xfrm>
            <a:prstGeom prst="flowChartConnector">
              <a:avLst/>
            </a:prstGeom>
            <a:solidFill>
              <a:srgbClr val="25B1A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dirty="0">
                <a:solidFill>
                  <a:prstClr val="white"/>
                </a:solidFill>
                <a:latin typeface="Calibri" panose="020F0502020204030204"/>
              </a:endParaRPr>
            </a:p>
          </p:txBody>
        </p:sp>
        <p:sp>
          <p:nvSpPr>
            <p:cNvPr id="81" name="Flowchart: Connector 80"/>
            <p:cNvSpPr/>
            <p:nvPr/>
          </p:nvSpPr>
          <p:spPr>
            <a:xfrm>
              <a:off x="7692225" y="4708841"/>
              <a:ext cx="182910" cy="182624"/>
            </a:xfrm>
            <a:prstGeom prst="flowChartConnector">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dirty="0">
                <a:solidFill>
                  <a:prstClr val="white"/>
                </a:solidFill>
                <a:latin typeface="Calibri" panose="020F0502020204030204"/>
              </a:endParaRPr>
            </a:p>
          </p:txBody>
        </p:sp>
        <p:sp>
          <p:nvSpPr>
            <p:cNvPr id="82" name="Flowchart: Connector 81"/>
            <p:cNvSpPr/>
            <p:nvPr/>
          </p:nvSpPr>
          <p:spPr>
            <a:xfrm>
              <a:off x="6289939" y="5438299"/>
              <a:ext cx="397824" cy="372269"/>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dirty="0">
                <a:solidFill>
                  <a:prstClr val="white"/>
                </a:solidFill>
                <a:latin typeface="Calibri" panose="020F0502020204030204"/>
              </a:endParaRPr>
            </a:p>
          </p:txBody>
        </p:sp>
        <p:sp>
          <p:nvSpPr>
            <p:cNvPr id="83" name="Flowchart: Connector 82"/>
            <p:cNvSpPr/>
            <p:nvPr/>
          </p:nvSpPr>
          <p:spPr>
            <a:xfrm>
              <a:off x="9165914" y="5624320"/>
              <a:ext cx="262697" cy="241354"/>
            </a:xfrm>
            <a:prstGeom prst="flowChartConnector">
              <a:avLst/>
            </a:prstGeom>
            <a:solidFill>
              <a:srgbClr val="66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dirty="0">
                <a:solidFill>
                  <a:prstClr val="white"/>
                </a:solidFill>
                <a:latin typeface="Calibri" panose="020F0502020204030204"/>
              </a:endParaRPr>
            </a:p>
          </p:txBody>
        </p:sp>
        <p:sp>
          <p:nvSpPr>
            <p:cNvPr id="84" name="Flowchart: Connector 83"/>
            <p:cNvSpPr/>
            <p:nvPr/>
          </p:nvSpPr>
          <p:spPr>
            <a:xfrm>
              <a:off x="9532207" y="5411634"/>
              <a:ext cx="481482" cy="454039"/>
            </a:xfrm>
            <a:prstGeom prst="flowChartConnector">
              <a:avLst/>
            </a:prstGeom>
            <a:solidFill>
              <a:srgbClr val="00C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dirty="0">
                <a:solidFill>
                  <a:prstClr val="white"/>
                </a:solidFill>
                <a:latin typeface="Calibri" panose="020F0502020204030204"/>
              </a:endParaRPr>
            </a:p>
          </p:txBody>
        </p:sp>
        <p:sp>
          <p:nvSpPr>
            <p:cNvPr id="85" name="Flowchart: Connector 84"/>
            <p:cNvSpPr/>
            <p:nvPr/>
          </p:nvSpPr>
          <p:spPr>
            <a:xfrm>
              <a:off x="5763429" y="4802826"/>
              <a:ext cx="299206" cy="287657"/>
            </a:xfrm>
            <a:prstGeom prst="flowChartConnector">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dirty="0">
                <a:solidFill>
                  <a:prstClr val="white"/>
                </a:solidFill>
                <a:latin typeface="Calibri" panose="020F0502020204030204"/>
              </a:endParaRPr>
            </a:p>
          </p:txBody>
        </p:sp>
        <p:sp>
          <p:nvSpPr>
            <p:cNvPr id="86" name="Flowchart: Connector 85"/>
            <p:cNvSpPr/>
            <p:nvPr/>
          </p:nvSpPr>
          <p:spPr>
            <a:xfrm>
              <a:off x="7430377" y="5341635"/>
              <a:ext cx="299206" cy="287657"/>
            </a:xfrm>
            <a:prstGeom prst="flowChartConnector">
              <a:avLst/>
            </a:prstGeom>
            <a:solidFill>
              <a:srgbClr val="00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dirty="0">
                <a:solidFill>
                  <a:prstClr val="white"/>
                </a:solidFill>
                <a:latin typeface="Calibri" panose="020F0502020204030204"/>
              </a:endParaRPr>
            </a:p>
          </p:txBody>
        </p:sp>
        <p:sp>
          <p:nvSpPr>
            <p:cNvPr id="87" name="Flowchart: Connector 86"/>
            <p:cNvSpPr/>
            <p:nvPr/>
          </p:nvSpPr>
          <p:spPr>
            <a:xfrm>
              <a:off x="10571706" y="4695212"/>
              <a:ext cx="201803" cy="164621"/>
            </a:xfrm>
            <a:prstGeom prst="flowChartConnector">
              <a:avLst/>
            </a:prstGeom>
            <a:solidFill>
              <a:srgbClr val="6600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dirty="0">
                <a:solidFill>
                  <a:prstClr val="white"/>
                </a:solidFill>
                <a:latin typeface="Calibri" panose="020F0502020204030204"/>
              </a:endParaRPr>
            </a:p>
          </p:txBody>
        </p:sp>
        <p:sp>
          <p:nvSpPr>
            <p:cNvPr id="88" name="Flowchart: Connector 87"/>
            <p:cNvSpPr/>
            <p:nvPr/>
          </p:nvSpPr>
          <p:spPr>
            <a:xfrm>
              <a:off x="5661526" y="4249461"/>
              <a:ext cx="428074" cy="401089"/>
            </a:xfrm>
            <a:prstGeom prst="flowChartConnector">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dirty="0">
                <a:solidFill>
                  <a:prstClr val="white"/>
                </a:solidFill>
                <a:latin typeface="Calibri" panose="020F0502020204030204"/>
              </a:endParaRPr>
            </a:p>
          </p:txBody>
        </p:sp>
        <p:sp>
          <p:nvSpPr>
            <p:cNvPr id="89" name="Flowchart: Connector 88"/>
            <p:cNvSpPr/>
            <p:nvPr/>
          </p:nvSpPr>
          <p:spPr>
            <a:xfrm>
              <a:off x="10651731" y="4953558"/>
              <a:ext cx="314391" cy="257555"/>
            </a:xfrm>
            <a:prstGeom prst="flowChartConnector">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dirty="0">
                <a:solidFill>
                  <a:prstClr val="white"/>
                </a:solidFill>
                <a:latin typeface="Calibri" panose="020F0502020204030204"/>
              </a:endParaRPr>
            </a:p>
          </p:txBody>
        </p:sp>
      </p:grpSp>
      <p:grpSp>
        <p:nvGrpSpPr>
          <p:cNvPr id="71" name="Group 70"/>
          <p:cNvGrpSpPr/>
          <p:nvPr/>
        </p:nvGrpSpPr>
        <p:grpSpPr>
          <a:xfrm>
            <a:off x="3579163" y="2810313"/>
            <a:ext cx="7319679" cy="1281955"/>
            <a:chOff x="3769661" y="1434352"/>
            <a:chExt cx="7319678" cy="1281955"/>
          </a:xfrm>
        </p:grpSpPr>
        <p:pic>
          <p:nvPicPr>
            <p:cNvPr id="7" name="Picture 6"/>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769661" y="1434353"/>
              <a:ext cx="793375" cy="793375"/>
            </a:xfrm>
            <a:prstGeom prst="rect">
              <a:avLst/>
            </a:prstGeom>
          </p:spPr>
        </p:pic>
        <p:pic>
          <p:nvPicPr>
            <p:cNvPr id="13" name="Picture 12"/>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701990" y="1434353"/>
              <a:ext cx="793375" cy="793375"/>
            </a:xfrm>
            <a:prstGeom prst="rect">
              <a:avLst/>
            </a:prstGeom>
          </p:spPr>
        </p:pic>
        <p:pic>
          <p:nvPicPr>
            <p:cNvPr id="14" name="Picture 13"/>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634319" y="1434353"/>
              <a:ext cx="793375" cy="793375"/>
            </a:xfrm>
            <a:prstGeom prst="rect">
              <a:avLst/>
            </a:prstGeom>
          </p:spPr>
        </p:pic>
        <p:pic>
          <p:nvPicPr>
            <p:cNvPr id="15" name="Picture 14"/>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566648" y="1434353"/>
              <a:ext cx="793375" cy="793375"/>
            </a:xfrm>
            <a:prstGeom prst="rect">
              <a:avLst/>
            </a:prstGeom>
          </p:spPr>
        </p:pic>
        <p:pic>
          <p:nvPicPr>
            <p:cNvPr id="16" name="Picture 15"/>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498977" y="1434353"/>
              <a:ext cx="793375" cy="793375"/>
            </a:xfrm>
            <a:prstGeom prst="rect">
              <a:avLst/>
            </a:prstGeom>
          </p:spPr>
        </p:pic>
        <p:pic>
          <p:nvPicPr>
            <p:cNvPr id="17" name="Picture 16"/>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431306" y="1434352"/>
              <a:ext cx="793375" cy="793375"/>
            </a:xfrm>
            <a:prstGeom prst="rect">
              <a:avLst/>
            </a:prstGeom>
          </p:spPr>
        </p:pic>
        <p:pic>
          <p:nvPicPr>
            <p:cNvPr id="18" name="Picture 17"/>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363635" y="1434352"/>
              <a:ext cx="793375" cy="793375"/>
            </a:xfrm>
            <a:prstGeom prst="rect">
              <a:avLst/>
            </a:prstGeom>
          </p:spPr>
        </p:pic>
        <p:pic>
          <p:nvPicPr>
            <p:cNvPr id="19" name="Picture 18"/>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295964" y="1434352"/>
              <a:ext cx="793375" cy="793375"/>
            </a:xfrm>
            <a:prstGeom prst="rect">
              <a:avLst/>
            </a:prstGeom>
          </p:spPr>
        </p:pic>
        <p:sp>
          <p:nvSpPr>
            <p:cNvPr id="21" name="Curved Up Arrow 20"/>
            <p:cNvSpPr/>
            <p:nvPr/>
          </p:nvSpPr>
          <p:spPr>
            <a:xfrm>
              <a:off x="4294095" y="2227727"/>
              <a:ext cx="804582" cy="479615"/>
            </a:xfrm>
            <a:prstGeom prst="curvedUpArrow">
              <a:avLst>
                <a:gd name="adj1" fmla="val 25000"/>
                <a:gd name="adj2" fmla="val 83878"/>
                <a:gd name="adj3" fmla="val 4369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dirty="0">
                <a:solidFill>
                  <a:prstClr val="black"/>
                </a:solidFill>
                <a:latin typeface="Calibri" panose="020F0502020204030204"/>
              </a:endParaRPr>
            </a:p>
          </p:txBody>
        </p:sp>
        <p:sp>
          <p:nvSpPr>
            <p:cNvPr id="22" name="Curved Up Arrow 21"/>
            <p:cNvSpPr/>
            <p:nvPr/>
          </p:nvSpPr>
          <p:spPr>
            <a:xfrm>
              <a:off x="5232028" y="2227727"/>
              <a:ext cx="804582" cy="479615"/>
            </a:xfrm>
            <a:prstGeom prst="curvedUpArrow">
              <a:avLst>
                <a:gd name="adj1" fmla="val 25000"/>
                <a:gd name="adj2" fmla="val 83878"/>
                <a:gd name="adj3" fmla="val 4369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dirty="0">
                <a:solidFill>
                  <a:prstClr val="black"/>
                </a:solidFill>
                <a:latin typeface="Calibri" panose="020F0502020204030204"/>
              </a:endParaRPr>
            </a:p>
          </p:txBody>
        </p:sp>
        <p:sp>
          <p:nvSpPr>
            <p:cNvPr id="23" name="Curved Up Arrow 22"/>
            <p:cNvSpPr/>
            <p:nvPr/>
          </p:nvSpPr>
          <p:spPr>
            <a:xfrm>
              <a:off x="6169960" y="2227727"/>
              <a:ext cx="804582" cy="479615"/>
            </a:xfrm>
            <a:prstGeom prst="curvedUpArrow">
              <a:avLst>
                <a:gd name="adj1" fmla="val 25000"/>
                <a:gd name="adj2" fmla="val 83878"/>
                <a:gd name="adj3" fmla="val 4369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dirty="0">
                <a:solidFill>
                  <a:prstClr val="black"/>
                </a:solidFill>
                <a:latin typeface="Calibri" panose="020F0502020204030204"/>
              </a:endParaRPr>
            </a:p>
          </p:txBody>
        </p:sp>
        <p:sp>
          <p:nvSpPr>
            <p:cNvPr id="24" name="Curved Up Arrow 23"/>
            <p:cNvSpPr/>
            <p:nvPr/>
          </p:nvSpPr>
          <p:spPr>
            <a:xfrm>
              <a:off x="7107892" y="2236692"/>
              <a:ext cx="804582" cy="479615"/>
            </a:xfrm>
            <a:prstGeom prst="curvedUpArrow">
              <a:avLst>
                <a:gd name="adj1" fmla="val 25000"/>
                <a:gd name="adj2" fmla="val 83878"/>
                <a:gd name="adj3" fmla="val 4369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dirty="0">
                <a:solidFill>
                  <a:prstClr val="black"/>
                </a:solidFill>
                <a:latin typeface="Calibri" panose="020F0502020204030204"/>
              </a:endParaRPr>
            </a:p>
          </p:txBody>
        </p:sp>
        <p:sp>
          <p:nvSpPr>
            <p:cNvPr id="25" name="Curved Up Arrow 24"/>
            <p:cNvSpPr/>
            <p:nvPr/>
          </p:nvSpPr>
          <p:spPr>
            <a:xfrm>
              <a:off x="8045824" y="2227726"/>
              <a:ext cx="804582" cy="479615"/>
            </a:xfrm>
            <a:prstGeom prst="curvedUpArrow">
              <a:avLst>
                <a:gd name="adj1" fmla="val 25000"/>
                <a:gd name="adj2" fmla="val 83878"/>
                <a:gd name="adj3" fmla="val 4369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dirty="0">
                <a:solidFill>
                  <a:prstClr val="black"/>
                </a:solidFill>
                <a:latin typeface="Calibri" panose="020F0502020204030204"/>
              </a:endParaRPr>
            </a:p>
          </p:txBody>
        </p:sp>
        <p:sp>
          <p:nvSpPr>
            <p:cNvPr id="26" name="Curved Up Arrow 25"/>
            <p:cNvSpPr/>
            <p:nvPr/>
          </p:nvSpPr>
          <p:spPr>
            <a:xfrm>
              <a:off x="8983756" y="2236692"/>
              <a:ext cx="804582" cy="479615"/>
            </a:xfrm>
            <a:prstGeom prst="curvedUpArrow">
              <a:avLst>
                <a:gd name="adj1" fmla="val 25000"/>
                <a:gd name="adj2" fmla="val 83878"/>
                <a:gd name="adj3" fmla="val 4369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dirty="0">
                <a:solidFill>
                  <a:prstClr val="black"/>
                </a:solidFill>
                <a:latin typeface="Calibri" panose="020F0502020204030204"/>
              </a:endParaRPr>
            </a:p>
          </p:txBody>
        </p:sp>
        <p:sp>
          <p:nvSpPr>
            <p:cNvPr id="27" name="Curved Up Arrow 26"/>
            <p:cNvSpPr/>
            <p:nvPr/>
          </p:nvSpPr>
          <p:spPr>
            <a:xfrm>
              <a:off x="9921688" y="2227726"/>
              <a:ext cx="804582" cy="479615"/>
            </a:xfrm>
            <a:prstGeom prst="curvedUpArrow">
              <a:avLst>
                <a:gd name="adj1" fmla="val 25000"/>
                <a:gd name="adj2" fmla="val 83878"/>
                <a:gd name="adj3" fmla="val 4369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dirty="0">
                <a:solidFill>
                  <a:prstClr val="black"/>
                </a:solidFill>
                <a:latin typeface="Calibri" panose="020F0502020204030204"/>
              </a:endParaRPr>
            </a:p>
          </p:txBody>
        </p:sp>
      </p:grpSp>
      <p:sp>
        <p:nvSpPr>
          <p:cNvPr id="29" name="TextBox 28"/>
          <p:cNvSpPr txBox="1"/>
          <p:nvPr/>
        </p:nvSpPr>
        <p:spPr>
          <a:xfrm>
            <a:off x="42692" y="30929"/>
            <a:ext cx="12192000" cy="584775"/>
          </a:xfrm>
          <a:prstGeom prst="rect">
            <a:avLst/>
          </a:prstGeom>
          <a:noFill/>
        </p:spPr>
        <p:txBody>
          <a:bodyPr wrap="square" rtlCol="0">
            <a:spAutoFit/>
          </a:bodyPr>
          <a:lstStyle/>
          <a:p>
            <a:pPr algn="ctr" defTabSz="914377">
              <a:defRPr/>
            </a:pPr>
            <a:r>
              <a:rPr lang="en-US" sz="3200" b="1" dirty="0">
                <a:solidFill>
                  <a:srgbClr val="5B9BD5">
                    <a:lumMod val="50000"/>
                  </a:srgbClr>
                </a:solidFill>
                <a:latin typeface="Calibri" panose="020F0502020204030204"/>
              </a:rPr>
              <a:t>Making EHR Data More Available for Research and Public Health</a:t>
            </a:r>
          </a:p>
        </p:txBody>
      </p:sp>
      <p:sp>
        <p:nvSpPr>
          <p:cNvPr id="90" name="Flowchart: Process 89"/>
          <p:cNvSpPr/>
          <p:nvPr/>
        </p:nvSpPr>
        <p:spPr>
          <a:xfrm>
            <a:off x="456093" y="6400670"/>
            <a:ext cx="4556235" cy="352228"/>
          </a:xfrm>
          <a:prstGeom prst="flowChart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r>
              <a:rPr lang="en-US" b="1" dirty="0">
                <a:solidFill>
                  <a:prstClr val="black"/>
                </a:solidFill>
                <a:latin typeface="Calibri" panose="020F0502020204030204"/>
              </a:rPr>
              <a:t>Evaluation Planning</a:t>
            </a:r>
          </a:p>
        </p:txBody>
      </p:sp>
      <p:sp>
        <p:nvSpPr>
          <p:cNvPr id="63" name="TextBox 62"/>
          <p:cNvSpPr txBox="1"/>
          <p:nvPr/>
        </p:nvSpPr>
        <p:spPr>
          <a:xfrm>
            <a:off x="120957" y="3022641"/>
            <a:ext cx="3215267" cy="830997"/>
          </a:xfrm>
          <a:prstGeom prst="rect">
            <a:avLst/>
          </a:prstGeom>
          <a:noFill/>
        </p:spPr>
        <p:txBody>
          <a:bodyPr wrap="square" rtlCol="0">
            <a:spAutoFit/>
          </a:bodyPr>
          <a:lstStyle/>
          <a:p>
            <a:pPr defTabSz="914377"/>
            <a:r>
              <a:rPr lang="en-US" sz="1200" b="1" dirty="0">
                <a:solidFill>
                  <a:prstClr val="black"/>
                </a:solidFill>
                <a:latin typeface="Calibri" panose="020F0502020204030204"/>
              </a:rPr>
              <a:t>CCDS: </a:t>
            </a:r>
            <a:r>
              <a:rPr lang="en-US" sz="1200" dirty="0">
                <a:solidFill>
                  <a:prstClr val="black"/>
                </a:solidFill>
                <a:latin typeface="Calibri" panose="020F0502020204030204"/>
              </a:rPr>
              <a:t>Core Clinical Data Set</a:t>
            </a:r>
          </a:p>
          <a:p>
            <a:pPr defTabSz="914377"/>
            <a:r>
              <a:rPr lang="en-US" sz="1200" b="1" dirty="0">
                <a:solidFill>
                  <a:prstClr val="black"/>
                </a:solidFill>
                <a:latin typeface="Calibri" panose="020F0502020204030204"/>
              </a:rPr>
              <a:t>USCDI: </a:t>
            </a:r>
            <a:r>
              <a:rPr lang="en-US" sz="1200" dirty="0">
                <a:solidFill>
                  <a:prstClr val="black"/>
                </a:solidFill>
                <a:latin typeface="Calibri" panose="020F0502020204030204"/>
              </a:rPr>
              <a:t>US Core Data for Interoperability</a:t>
            </a:r>
          </a:p>
          <a:p>
            <a:pPr defTabSz="914377"/>
            <a:r>
              <a:rPr lang="en-US" sz="1200" b="1" dirty="0">
                <a:solidFill>
                  <a:prstClr val="black"/>
                </a:solidFill>
                <a:latin typeface="Calibri" panose="020F0502020204030204"/>
              </a:rPr>
              <a:t>APIs: </a:t>
            </a:r>
            <a:r>
              <a:rPr lang="en-US" sz="1200" dirty="0">
                <a:solidFill>
                  <a:prstClr val="black"/>
                </a:solidFill>
                <a:latin typeface="Calibri" panose="020F0502020204030204"/>
              </a:rPr>
              <a:t>Application Programming Interfaces</a:t>
            </a:r>
          </a:p>
          <a:p>
            <a:pPr defTabSz="914377"/>
            <a:r>
              <a:rPr lang="en-US" sz="1200" b="1" dirty="0">
                <a:solidFill>
                  <a:prstClr val="black"/>
                </a:solidFill>
                <a:latin typeface="Calibri" panose="020F0502020204030204"/>
              </a:rPr>
              <a:t>FHIR: </a:t>
            </a:r>
            <a:r>
              <a:rPr lang="en-US" sz="1200" dirty="0">
                <a:solidFill>
                  <a:prstClr val="black"/>
                </a:solidFill>
                <a:latin typeface="Calibri" panose="020F0502020204030204"/>
              </a:rPr>
              <a:t>Fast Healthcare Interoperability Resources</a:t>
            </a:r>
          </a:p>
        </p:txBody>
      </p:sp>
    </p:spTree>
    <p:extLst>
      <p:ext uri="{BB962C8B-B14F-4D97-AF65-F5344CB8AC3E}">
        <p14:creationId xmlns:p14="http://schemas.microsoft.com/office/powerpoint/2010/main" val="3624942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7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90"/>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 grpId="0" animBg="1"/>
      <p:bldP spid="8" grpId="0" animBg="1"/>
      <p:bldP spid="9" grpId="0" animBg="1"/>
      <p:bldP spid="10" grpId="0" animBg="1"/>
      <p:bldP spid="11" grpId="0" animBg="1"/>
      <p:bldP spid="75" grpId="0" animBg="1"/>
      <p:bldP spid="66" grpId="0" animBg="1"/>
      <p:bldP spid="90" grpId="0" animBg="1"/>
      <p:bldP spid="6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64C108-43E7-4319-9829-F2926ADDFABA}"/>
              </a:ext>
            </a:extLst>
          </p:cNvPr>
          <p:cNvSpPr>
            <a:spLocks noGrp="1"/>
          </p:cNvSpPr>
          <p:nvPr>
            <p:ph type="title"/>
          </p:nvPr>
        </p:nvSpPr>
        <p:spPr/>
        <p:txBody>
          <a:bodyPr>
            <a:normAutofit/>
          </a:bodyPr>
          <a:lstStyle/>
          <a:p>
            <a:r>
              <a:rPr lang="en-US" sz="4000" dirty="0"/>
              <a:t>Appendix B: HL7 FHIR Resources</a:t>
            </a:r>
          </a:p>
        </p:txBody>
      </p:sp>
    </p:spTree>
    <p:extLst>
      <p:ext uri="{BB962C8B-B14F-4D97-AF65-F5344CB8AC3E}">
        <p14:creationId xmlns:p14="http://schemas.microsoft.com/office/powerpoint/2010/main" val="41844447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5EB5D4-3108-4A31-9F22-9CE75745FDDC}"/>
              </a:ext>
            </a:extLst>
          </p:cNvPr>
          <p:cNvSpPr>
            <a:spLocks noGrp="1"/>
          </p:cNvSpPr>
          <p:nvPr>
            <p:ph type="title"/>
          </p:nvPr>
        </p:nvSpPr>
        <p:spPr/>
        <p:txBody>
          <a:bodyPr>
            <a:normAutofit/>
          </a:bodyPr>
          <a:lstStyle/>
          <a:p>
            <a:r>
              <a:rPr lang="en-US" sz="4000" dirty="0"/>
              <a:t>Helpful FHIR Links</a:t>
            </a:r>
          </a:p>
        </p:txBody>
      </p:sp>
      <p:sp>
        <p:nvSpPr>
          <p:cNvPr id="3" name="Content Placeholder 2">
            <a:extLst>
              <a:ext uri="{FF2B5EF4-FFF2-40B4-BE49-F238E27FC236}">
                <a16:creationId xmlns:a16="http://schemas.microsoft.com/office/drawing/2014/main" id="{D1712365-4958-4DA5-B296-B08D9DB2AB25}"/>
              </a:ext>
            </a:extLst>
          </p:cNvPr>
          <p:cNvSpPr>
            <a:spLocks noGrp="1"/>
          </p:cNvSpPr>
          <p:nvPr>
            <p:ph idx="1"/>
          </p:nvPr>
        </p:nvSpPr>
        <p:spPr/>
        <p:txBody>
          <a:bodyPr>
            <a:normAutofit fontScale="92500" lnSpcReduction="10000"/>
          </a:bodyPr>
          <a:lstStyle/>
          <a:p>
            <a:r>
              <a:rPr lang="en-US" dirty="0"/>
              <a:t>FHIR Home Page &amp; Summary:</a:t>
            </a:r>
          </a:p>
          <a:p>
            <a:pPr lvl="1"/>
            <a:r>
              <a:rPr lang="en-US" dirty="0">
                <a:hlinkClick r:id="rId2"/>
              </a:rPr>
              <a:t>https://hl7.org/fhir/</a:t>
            </a:r>
            <a:endParaRPr lang="en-US" dirty="0"/>
          </a:p>
          <a:p>
            <a:pPr lvl="1"/>
            <a:r>
              <a:rPr lang="en-US" dirty="0">
                <a:hlinkClick r:id="rId3"/>
              </a:rPr>
              <a:t>https://hl7.org/fhir/summary.html</a:t>
            </a:r>
            <a:endParaRPr lang="en-US" dirty="0"/>
          </a:p>
          <a:p>
            <a:r>
              <a:rPr lang="en-US" dirty="0"/>
              <a:t>FHIR Overview by user type:</a:t>
            </a:r>
          </a:p>
          <a:p>
            <a:pPr lvl="1"/>
            <a:r>
              <a:rPr lang="en-US" dirty="0"/>
              <a:t>General: </a:t>
            </a:r>
            <a:r>
              <a:rPr lang="en-US" u="sng" dirty="0">
                <a:hlinkClick r:id="rId4"/>
              </a:rPr>
              <a:t>https://www.hl7.org/fhir/overview.html</a:t>
            </a:r>
            <a:endParaRPr lang="en-US" dirty="0"/>
          </a:p>
          <a:p>
            <a:pPr lvl="1"/>
            <a:r>
              <a:rPr lang="en-US" dirty="0"/>
              <a:t>Developer: </a:t>
            </a:r>
            <a:r>
              <a:rPr lang="en-US" u="sng" dirty="0">
                <a:hlinkClick r:id="rId5"/>
              </a:rPr>
              <a:t>https://www.hl7.org/fhir/overview-dev.html</a:t>
            </a:r>
            <a:endParaRPr lang="en-US" dirty="0"/>
          </a:p>
          <a:p>
            <a:pPr lvl="1"/>
            <a:r>
              <a:rPr lang="en-US" dirty="0"/>
              <a:t>Clinical: </a:t>
            </a:r>
            <a:r>
              <a:rPr lang="en-US" u="sng" dirty="0">
                <a:hlinkClick r:id="rId6"/>
              </a:rPr>
              <a:t>https://www.hl7.org/fhir/overview-clinical.html</a:t>
            </a:r>
            <a:endParaRPr lang="en-US" dirty="0"/>
          </a:p>
          <a:p>
            <a:pPr lvl="1"/>
            <a:r>
              <a:rPr lang="en-US" dirty="0"/>
              <a:t>Architects: </a:t>
            </a:r>
            <a:r>
              <a:rPr lang="en-US" u="sng" dirty="0">
                <a:hlinkClick r:id="rId7"/>
              </a:rPr>
              <a:t>https://www.hl7.org/fhir/overview-arch.html</a:t>
            </a:r>
            <a:endParaRPr lang="en-US" u="sng" dirty="0"/>
          </a:p>
          <a:p>
            <a:r>
              <a:rPr lang="en-US" dirty="0"/>
              <a:t>FHIR Implementation Guide Publishing: </a:t>
            </a:r>
            <a:r>
              <a:rPr lang="en-US" sz="2400" dirty="0">
                <a:hlinkClick r:id="rId8"/>
              </a:rPr>
              <a:t>https://confluence.hl7.org/display/FHIR/IG+Publisher+Documentation</a:t>
            </a:r>
            <a:endParaRPr lang="en-US" sz="2400" dirty="0"/>
          </a:p>
          <a:p>
            <a:r>
              <a:rPr lang="en-US" dirty="0"/>
              <a:t>FHIR Implementation Guide Process Flow: </a:t>
            </a:r>
            <a:r>
              <a:rPr lang="en-US" sz="2400" dirty="0">
                <a:hlinkClick r:id="rId9"/>
              </a:rPr>
              <a:t>https://confluence.hl7.org/display/FHIR/FHIR+Implementation+Guide+Process+Flow</a:t>
            </a:r>
            <a:endParaRPr lang="en-US" sz="2400" dirty="0"/>
          </a:p>
          <a:p>
            <a:endParaRPr lang="en-US" dirty="0"/>
          </a:p>
          <a:p>
            <a:endParaRPr lang="en-US" dirty="0"/>
          </a:p>
        </p:txBody>
      </p:sp>
    </p:spTree>
    <p:extLst>
      <p:ext uri="{BB962C8B-B14F-4D97-AF65-F5344CB8AC3E}">
        <p14:creationId xmlns:p14="http://schemas.microsoft.com/office/powerpoint/2010/main" val="11527608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7204032-930A-460B-AE62-78BEF0BEDDCA}"/>
              </a:ext>
            </a:extLst>
          </p:cNvPr>
          <p:cNvSpPr>
            <a:spLocks noGrp="1"/>
          </p:cNvSpPr>
          <p:nvPr>
            <p:ph type="ctrTitle"/>
          </p:nvPr>
        </p:nvSpPr>
        <p:spPr>
          <a:xfrm>
            <a:off x="375138" y="1122363"/>
            <a:ext cx="10117016" cy="2387600"/>
          </a:xfrm>
        </p:spPr>
        <p:txBody>
          <a:bodyPr>
            <a:normAutofit/>
          </a:bodyPr>
          <a:lstStyle/>
          <a:p>
            <a:pPr marL="0" marR="0" algn="l">
              <a:spcBef>
                <a:spcPts val="0"/>
              </a:spcBef>
              <a:spcAft>
                <a:spcPts val="0"/>
              </a:spcAft>
            </a:pPr>
            <a:r>
              <a:rPr lang="en-US" sz="4000" dirty="0">
                <a:solidFill>
                  <a:srgbClr val="0070C0"/>
                </a:solidFill>
                <a:latin typeface="+mn-lt"/>
              </a:rPr>
              <a:t>HL7 MedMorph Reference Architecture Implementation Guide Updates</a:t>
            </a:r>
            <a:endParaRPr lang="en-US" sz="4000" dirty="0">
              <a:solidFill>
                <a:srgbClr val="0070C0"/>
              </a:solidFill>
              <a:latin typeface="+mn-lt"/>
              <a:ea typeface="Calibri" panose="020F0502020204030204" pitchFamily="34" charset="0"/>
            </a:endParaRPr>
          </a:p>
        </p:txBody>
      </p:sp>
      <p:sp>
        <p:nvSpPr>
          <p:cNvPr id="5" name="Subtitle 4">
            <a:extLst>
              <a:ext uri="{FF2B5EF4-FFF2-40B4-BE49-F238E27FC236}">
                <a16:creationId xmlns:a16="http://schemas.microsoft.com/office/drawing/2014/main" id="{6A08F84E-AFB4-44FB-B4B7-1085EE666902}"/>
              </a:ext>
            </a:extLst>
          </p:cNvPr>
          <p:cNvSpPr>
            <a:spLocks noGrp="1"/>
          </p:cNvSpPr>
          <p:nvPr>
            <p:ph type="subTitle" idx="1"/>
          </p:nvPr>
        </p:nvSpPr>
        <p:spPr>
          <a:xfrm>
            <a:off x="351692" y="3754438"/>
            <a:ext cx="9144000" cy="1052019"/>
          </a:xfrm>
        </p:spPr>
        <p:txBody>
          <a:bodyPr/>
          <a:lstStyle/>
          <a:p>
            <a:pPr algn="l"/>
            <a:r>
              <a:rPr lang="en-US" dirty="0"/>
              <a:t>Nagesh Bashyam</a:t>
            </a:r>
          </a:p>
          <a:p>
            <a:pPr algn="l"/>
            <a:endParaRPr lang="en-US" dirty="0"/>
          </a:p>
        </p:txBody>
      </p:sp>
      <p:cxnSp>
        <p:nvCxnSpPr>
          <p:cNvPr id="7" name="Straight Connector 6">
            <a:extLst>
              <a:ext uri="{FF2B5EF4-FFF2-40B4-BE49-F238E27FC236}">
                <a16:creationId xmlns:a16="http://schemas.microsoft.com/office/drawing/2014/main" id="{8E5BF276-A319-44C8-B1EA-844BB22946A7}"/>
              </a:ext>
            </a:extLst>
          </p:cNvPr>
          <p:cNvCxnSpPr/>
          <p:nvPr/>
        </p:nvCxnSpPr>
        <p:spPr>
          <a:xfrm>
            <a:off x="375138" y="3509963"/>
            <a:ext cx="9952892" cy="0"/>
          </a:xfrm>
          <a:prstGeom prst="line">
            <a:avLst/>
          </a:prstGeom>
          <a:ln w="44450">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5810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E8C0F3-DF1E-449D-A70F-4A74DC112D81}"/>
              </a:ext>
            </a:extLst>
          </p:cNvPr>
          <p:cNvSpPr>
            <a:spLocks noGrp="1"/>
          </p:cNvSpPr>
          <p:nvPr>
            <p:ph type="title"/>
          </p:nvPr>
        </p:nvSpPr>
        <p:spPr/>
        <p:txBody>
          <a:bodyPr/>
          <a:lstStyle/>
          <a:p>
            <a:r>
              <a:rPr lang="en-US" b="0" dirty="0"/>
              <a:t>MedMorph Reference Architecture IG	</a:t>
            </a:r>
          </a:p>
        </p:txBody>
      </p:sp>
      <p:sp>
        <p:nvSpPr>
          <p:cNvPr id="3" name="Content Placeholder 2">
            <a:extLst>
              <a:ext uri="{FF2B5EF4-FFF2-40B4-BE49-F238E27FC236}">
                <a16:creationId xmlns:a16="http://schemas.microsoft.com/office/drawing/2014/main" id="{4F27E108-3438-4507-84B0-A7D7860CB75C}"/>
              </a:ext>
            </a:extLst>
          </p:cNvPr>
          <p:cNvSpPr>
            <a:spLocks noGrp="1"/>
          </p:cNvSpPr>
          <p:nvPr>
            <p:ph idx="1"/>
          </p:nvPr>
        </p:nvSpPr>
        <p:spPr/>
        <p:txBody>
          <a:bodyPr/>
          <a:lstStyle/>
          <a:p>
            <a:r>
              <a:rPr lang="en-US" dirty="0"/>
              <a:t>Balloted in January 2021</a:t>
            </a:r>
          </a:p>
          <a:p>
            <a:r>
              <a:rPr lang="en-US" dirty="0"/>
              <a:t>Working to disposition final ballot comments</a:t>
            </a:r>
          </a:p>
          <a:p>
            <a:r>
              <a:rPr lang="en-US" dirty="0"/>
              <a:t>Republish estimated early 2022</a:t>
            </a:r>
          </a:p>
          <a:p>
            <a:r>
              <a:rPr lang="en-US" dirty="0">
                <a:hlinkClick r:id="rId2"/>
              </a:rPr>
              <a:t>http://build.fhir.org/ig/HL7/fhir-medmorph/</a:t>
            </a:r>
            <a:r>
              <a:rPr lang="en-US" dirty="0"/>
              <a:t> </a:t>
            </a:r>
          </a:p>
        </p:txBody>
      </p:sp>
    </p:spTree>
    <p:extLst>
      <p:ext uri="{BB962C8B-B14F-4D97-AF65-F5344CB8AC3E}">
        <p14:creationId xmlns:p14="http://schemas.microsoft.com/office/powerpoint/2010/main" val="7750350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A8119B-4C93-4539-8473-6FE6A7BF9F14}"/>
              </a:ext>
            </a:extLst>
          </p:cNvPr>
          <p:cNvSpPr>
            <a:spLocks noGrp="1"/>
          </p:cNvSpPr>
          <p:nvPr>
            <p:ph type="title"/>
          </p:nvPr>
        </p:nvSpPr>
        <p:spPr>
          <a:xfrm>
            <a:off x="344714" y="-43542"/>
            <a:ext cx="10972800" cy="1143000"/>
          </a:xfrm>
        </p:spPr>
        <p:txBody>
          <a:bodyPr>
            <a:normAutofit/>
          </a:bodyPr>
          <a:lstStyle/>
          <a:p>
            <a:r>
              <a:rPr lang="en-US" sz="3600" b="0" dirty="0"/>
              <a:t>MedMorph RA IG Ballot Update</a:t>
            </a:r>
          </a:p>
        </p:txBody>
      </p:sp>
      <p:sp>
        <p:nvSpPr>
          <p:cNvPr id="3" name="Content Placeholder 2">
            <a:extLst>
              <a:ext uri="{FF2B5EF4-FFF2-40B4-BE49-F238E27FC236}">
                <a16:creationId xmlns:a16="http://schemas.microsoft.com/office/drawing/2014/main" id="{2DB03D73-92EA-46AD-8FB1-790CD67ED597}"/>
              </a:ext>
            </a:extLst>
          </p:cNvPr>
          <p:cNvSpPr>
            <a:spLocks noGrp="1"/>
          </p:cNvSpPr>
          <p:nvPr>
            <p:ph sz="half" idx="1"/>
          </p:nvPr>
        </p:nvSpPr>
        <p:spPr>
          <a:xfrm>
            <a:off x="344714" y="1099459"/>
            <a:ext cx="4863432" cy="5671732"/>
          </a:xfrm>
        </p:spPr>
        <p:txBody>
          <a:bodyPr>
            <a:normAutofit/>
          </a:bodyPr>
          <a:lstStyle/>
          <a:p>
            <a:pPr>
              <a:lnSpc>
                <a:spcPct val="120000"/>
              </a:lnSpc>
              <a:spcBef>
                <a:spcPts val="600"/>
              </a:spcBef>
            </a:pPr>
            <a:r>
              <a:rPr lang="en-US" sz="2000" dirty="0"/>
              <a:t>Total in Ballot Pool - 158</a:t>
            </a:r>
          </a:p>
          <a:p>
            <a:pPr lvl="1"/>
            <a:r>
              <a:rPr lang="en-US" sz="1600" dirty="0">
                <a:solidFill>
                  <a:srgbClr val="222222"/>
                </a:solidFill>
              </a:rPr>
              <a:t>61 -  Abstain</a:t>
            </a:r>
          </a:p>
          <a:p>
            <a:pPr lvl="1"/>
            <a:r>
              <a:rPr lang="en-US" sz="1600" dirty="0">
                <a:solidFill>
                  <a:srgbClr val="222222"/>
                </a:solidFill>
              </a:rPr>
              <a:t>60 - Affirmative</a:t>
            </a:r>
          </a:p>
          <a:p>
            <a:pPr lvl="1"/>
            <a:r>
              <a:rPr lang="en-US" sz="1600" dirty="0">
                <a:solidFill>
                  <a:srgbClr val="222222"/>
                </a:solidFill>
              </a:rPr>
              <a:t>6- Negative</a:t>
            </a:r>
          </a:p>
          <a:p>
            <a:pPr lvl="1"/>
            <a:r>
              <a:rPr lang="en-US" sz="1600" dirty="0">
                <a:solidFill>
                  <a:srgbClr val="222222"/>
                </a:solidFill>
              </a:rPr>
              <a:t>31 – No Vote</a:t>
            </a:r>
          </a:p>
          <a:p>
            <a:pPr lvl="1"/>
            <a:r>
              <a:rPr lang="en-US" sz="1600" dirty="0">
                <a:solidFill>
                  <a:srgbClr val="222222"/>
                </a:solidFill>
              </a:rPr>
              <a:t>80.38% Quorum </a:t>
            </a:r>
          </a:p>
          <a:p>
            <a:pPr lvl="1"/>
            <a:r>
              <a:rPr lang="en-US" sz="1600" dirty="0">
                <a:solidFill>
                  <a:srgbClr val="222222"/>
                </a:solidFill>
              </a:rPr>
              <a:t>Pass</a:t>
            </a:r>
          </a:p>
          <a:p>
            <a:r>
              <a:rPr lang="en-US" sz="2000" dirty="0"/>
              <a:t>Comment Breakdown (116 ballot comments)</a:t>
            </a:r>
          </a:p>
          <a:p>
            <a:pPr lvl="1"/>
            <a:r>
              <a:rPr lang="en-US" sz="1600" dirty="0"/>
              <a:t>91 comments are Affirmative </a:t>
            </a:r>
          </a:p>
          <a:p>
            <a:pPr lvl="1"/>
            <a:r>
              <a:rPr lang="en-US" sz="1600" dirty="0"/>
              <a:t>25 comments are Negative </a:t>
            </a:r>
          </a:p>
          <a:p>
            <a:pPr lvl="1"/>
            <a:endParaRPr lang="en-US" sz="1600" dirty="0"/>
          </a:p>
          <a:p>
            <a:pPr lvl="1"/>
            <a:r>
              <a:rPr lang="en-US" sz="1600" dirty="0">
                <a:solidFill>
                  <a:srgbClr val="222222"/>
                </a:solidFill>
              </a:rPr>
              <a:t>10 Technical Corrections spelling and broken links (don’t need to be block voted)</a:t>
            </a:r>
          </a:p>
          <a:p>
            <a:pPr lvl="1"/>
            <a:r>
              <a:rPr lang="en-US" sz="1600" dirty="0">
                <a:solidFill>
                  <a:srgbClr val="222222"/>
                </a:solidFill>
              </a:rPr>
              <a:t>4 Questions</a:t>
            </a:r>
          </a:p>
          <a:p>
            <a:pPr lvl="1"/>
            <a:r>
              <a:rPr lang="en-US" sz="1600" dirty="0">
                <a:solidFill>
                  <a:srgbClr val="222222"/>
                </a:solidFill>
              </a:rPr>
              <a:t>6 Comments (accolades and recommendations )</a:t>
            </a:r>
          </a:p>
          <a:p>
            <a:pPr lvl="1"/>
            <a:r>
              <a:rPr lang="en-US" sz="1600" dirty="0">
                <a:solidFill>
                  <a:srgbClr val="222222"/>
                </a:solidFill>
              </a:rPr>
              <a:t>96 Change Requests</a:t>
            </a:r>
          </a:p>
        </p:txBody>
      </p:sp>
      <p:sp>
        <p:nvSpPr>
          <p:cNvPr id="4" name="Content Placeholder 3">
            <a:extLst>
              <a:ext uri="{FF2B5EF4-FFF2-40B4-BE49-F238E27FC236}">
                <a16:creationId xmlns:a16="http://schemas.microsoft.com/office/drawing/2014/main" id="{480B2C44-09F4-442A-B608-A60F85EE2552}"/>
              </a:ext>
            </a:extLst>
          </p:cNvPr>
          <p:cNvSpPr>
            <a:spLocks noGrp="1"/>
          </p:cNvSpPr>
          <p:nvPr>
            <p:ph sz="half" idx="2"/>
          </p:nvPr>
        </p:nvSpPr>
        <p:spPr>
          <a:xfrm>
            <a:off x="5208146" y="1099457"/>
            <a:ext cx="6777666" cy="5671731"/>
          </a:xfrm>
        </p:spPr>
        <p:txBody>
          <a:bodyPr vert="horz" lIns="91440" tIns="45720" rIns="91440" bIns="45720" rtlCol="0">
            <a:normAutofit/>
          </a:bodyPr>
          <a:lstStyle/>
          <a:p>
            <a:pPr>
              <a:lnSpc>
                <a:spcPct val="120000"/>
              </a:lnSpc>
              <a:spcBef>
                <a:spcPts val="600"/>
              </a:spcBef>
            </a:pPr>
            <a:r>
              <a:rPr lang="en-US" sz="2000" dirty="0"/>
              <a:t>Total Comments 131: 116 (Jan Ballot); 15 (non-ballot)</a:t>
            </a:r>
          </a:p>
          <a:p>
            <a:pPr lvl="1">
              <a:lnSpc>
                <a:spcPct val="120000"/>
              </a:lnSpc>
              <a:spcBef>
                <a:spcPts val="600"/>
              </a:spcBef>
            </a:pPr>
            <a:r>
              <a:rPr lang="en-US" sz="1600" dirty="0"/>
              <a:t>Block Vote 1: 23 (includes 1 non-ballot comment)  - passed Feb 25th </a:t>
            </a:r>
          </a:p>
          <a:p>
            <a:pPr lvl="1">
              <a:lnSpc>
                <a:spcPct val="120000"/>
              </a:lnSpc>
              <a:spcBef>
                <a:spcPts val="600"/>
              </a:spcBef>
            </a:pPr>
            <a:r>
              <a:rPr lang="en-US" sz="1600" dirty="0"/>
              <a:t>Block Vote 2: 34 (includes 4 non-ballot comments) - passed March 4th  </a:t>
            </a:r>
          </a:p>
          <a:p>
            <a:pPr lvl="1">
              <a:lnSpc>
                <a:spcPct val="120000"/>
              </a:lnSpc>
              <a:spcBef>
                <a:spcPts val="600"/>
              </a:spcBef>
            </a:pPr>
            <a:r>
              <a:rPr lang="en-US" sz="1600" dirty="0"/>
              <a:t>Block Vote 3: 29 (includes 2 non-ballot comments) - passed March 11th </a:t>
            </a:r>
          </a:p>
          <a:p>
            <a:pPr lvl="1">
              <a:lnSpc>
                <a:spcPct val="120000"/>
              </a:lnSpc>
              <a:spcBef>
                <a:spcPts val="600"/>
              </a:spcBef>
            </a:pPr>
            <a:r>
              <a:rPr lang="en-US" sz="1600" dirty="0"/>
              <a:t>Block Vote 4: 9 (includes 2 non-ballot comments) - passed April 8th</a:t>
            </a:r>
          </a:p>
          <a:p>
            <a:pPr lvl="1">
              <a:lnSpc>
                <a:spcPct val="120000"/>
              </a:lnSpc>
              <a:spcBef>
                <a:spcPts val="600"/>
              </a:spcBef>
            </a:pPr>
            <a:r>
              <a:rPr lang="en-US" sz="1600" dirty="0"/>
              <a:t>Block Vote 5: 10 (includes 4 non-ballot comments) – passed August 12th </a:t>
            </a:r>
          </a:p>
          <a:p>
            <a:pPr lvl="1">
              <a:lnSpc>
                <a:spcPct val="120000"/>
              </a:lnSpc>
              <a:spcBef>
                <a:spcPts val="600"/>
              </a:spcBef>
            </a:pPr>
            <a:r>
              <a:rPr lang="en-US" sz="1600" dirty="0"/>
              <a:t>Block Vote 6: 4 – Passed August 26th </a:t>
            </a:r>
          </a:p>
          <a:p>
            <a:pPr>
              <a:lnSpc>
                <a:spcPct val="120000"/>
              </a:lnSpc>
              <a:spcBef>
                <a:spcPts val="600"/>
              </a:spcBef>
            </a:pPr>
            <a:r>
              <a:rPr lang="en-US" sz="2000" dirty="0"/>
              <a:t>Remaining Comments (21)</a:t>
            </a:r>
          </a:p>
          <a:p>
            <a:pPr lvl="1">
              <a:lnSpc>
                <a:spcPct val="120000"/>
              </a:lnSpc>
              <a:spcBef>
                <a:spcPts val="600"/>
              </a:spcBef>
            </a:pPr>
            <a:r>
              <a:rPr lang="en-US" sz="1600" dirty="0"/>
              <a:t>14 (eCR-MedMorph-harmonization) (includes 1 non-ballot comment)</a:t>
            </a:r>
          </a:p>
          <a:p>
            <a:pPr lvl="1">
              <a:lnSpc>
                <a:spcPct val="120000"/>
              </a:lnSpc>
              <a:spcBef>
                <a:spcPts val="600"/>
              </a:spcBef>
            </a:pPr>
            <a:r>
              <a:rPr lang="en-US" sz="1600" dirty="0"/>
              <a:t>2 (pulled comments from prior block votes) (includes 1 non-ballot comment)</a:t>
            </a:r>
          </a:p>
          <a:p>
            <a:pPr lvl="1">
              <a:lnSpc>
                <a:spcPct val="120000"/>
              </a:lnSpc>
              <a:spcBef>
                <a:spcPts val="600"/>
              </a:spcBef>
            </a:pPr>
            <a:r>
              <a:rPr lang="en-US" sz="1600" dirty="0"/>
              <a:t>3 (MedMorph-research)</a:t>
            </a:r>
          </a:p>
          <a:p>
            <a:pPr lvl="1">
              <a:lnSpc>
                <a:spcPct val="120000"/>
              </a:lnSpc>
              <a:spcBef>
                <a:spcPts val="600"/>
              </a:spcBef>
            </a:pPr>
            <a:r>
              <a:rPr lang="en-US" sz="1600" dirty="0"/>
              <a:t>2 (Duplicates)</a:t>
            </a:r>
          </a:p>
          <a:p>
            <a:pPr>
              <a:lnSpc>
                <a:spcPct val="120000"/>
              </a:lnSpc>
              <a:spcBef>
                <a:spcPts val="600"/>
              </a:spcBef>
            </a:pPr>
            <a:endParaRPr lang="en-US" sz="2000" dirty="0"/>
          </a:p>
        </p:txBody>
      </p:sp>
    </p:spTree>
    <p:extLst>
      <p:ext uri="{BB962C8B-B14F-4D97-AF65-F5344CB8AC3E}">
        <p14:creationId xmlns:p14="http://schemas.microsoft.com/office/powerpoint/2010/main" val="35023191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7204032-930A-460B-AE62-78BEF0BEDDCA}"/>
              </a:ext>
            </a:extLst>
          </p:cNvPr>
          <p:cNvSpPr>
            <a:spLocks noGrp="1"/>
          </p:cNvSpPr>
          <p:nvPr>
            <p:ph type="ctrTitle"/>
          </p:nvPr>
        </p:nvSpPr>
        <p:spPr>
          <a:xfrm>
            <a:off x="375138" y="1122363"/>
            <a:ext cx="10117016" cy="2387600"/>
          </a:xfrm>
        </p:spPr>
        <p:txBody>
          <a:bodyPr>
            <a:normAutofit/>
          </a:bodyPr>
          <a:lstStyle/>
          <a:p>
            <a:pPr marL="0" marR="0" algn="l">
              <a:spcBef>
                <a:spcPts val="0"/>
              </a:spcBef>
              <a:spcAft>
                <a:spcPts val="0"/>
              </a:spcAft>
            </a:pPr>
            <a:r>
              <a:rPr lang="en-US" sz="4000" dirty="0">
                <a:solidFill>
                  <a:srgbClr val="0070C0"/>
                </a:solidFill>
                <a:latin typeface="+mn-lt"/>
              </a:rPr>
              <a:t>USCDI Updates</a:t>
            </a:r>
            <a:endParaRPr lang="en-US" sz="4000" dirty="0">
              <a:solidFill>
                <a:srgbClr val="0070C0"/>
              </a:solidFill>
              <a:latin typeface="+mn-lt"/>
              <a:ea typeface="Calibri" panose="020F0502020204030204" pitchFamily="34" charset="0"/>
            </a:endParaRPr>
          </a:p>
        </p:txBody>
      </p:sp>
      <p:sp>
        <p:nvSpPr>
          <p:cNvPr id="5" name="Subtitle 4">
            <a:extLst>
              <a:ext uri="{FF2B5EF4-FFF2-40B4-BE49-F238E27FC236}">
                <a16:creationId xmlns:a16="http://schemas.microsoft.com/office/drawing/2014/main" id="{6A08F84E-AFB4-44FB-B4B7-1085EE666902}"/>
              </a:ext>
            </a:extLst>
          </p:cNvPr>
          <p:cNvSpPr>
            <a:spLocks noGrp="1"/>
          </p:cNvSpPr>
          <p:nvPr>
            <p:ph type="subTitle" idx="1"/>
          </p:nvPr>
        </p:nvSpPr>
        <p:spPr>
          <a:xfrm>
            <a:off x="351692" y="3754438"/>
            <a:ext cx="9144000" cy="1052019"/>
          </a:xfrm>
        </p:spPr>
        <p:txBody>
          <a:bodyPr/>
          <a:lstStyle/>
          <a:p>
            <a:pPr algn="l"/>
            <a:r>
              <a:rPr lang="en-US" dirty="0"/>
              <a:t>Becky Angeles</a:t>
            </a:r>
          </a:p>
          <a:p>
            <a:pPr algn="l"/>
            <a:endParaRPr lang="en-US" dirty="0"/>
          </a:p>
        </p:txBody>
      </p:sp>
      <p:cxnSp>
        <p:nvCxnSpPr>
          <p:cNvPr id="7" name="Straight Connector 6">
            <a:extLst>
              <a:ext uri="{FF2B5EF4-FFF2-40B4-BE49-F238E27FC236}">
                <a16:creationId xmlns:a16="http://schemas.microsoft.com/office/drawing/2014/main" id="{8E5BF276-A319-44C8-B1EA-844BB22946A7}"/>
              </a:ext>
            </a:extLst>
          </p:cNvPr>
          <p:cNvCxnSpPr/>
          <p:nvPr/>
        </p:nvCxnSpPr>
        <p:spPr>
          <a:xfrm>
            <a:off x="375138" y="3509963"/>
            <a:ext cx="9952892" cy="0"/>
          </a:xfrm>
          <a:prstGeom prst="line">
            <a:avLst/>
          </a:prstGeom>
          <a:ln w="44450">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38559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7204032-930A-460B-AE62-78BEF0BEDDCA}"/>
              </a:ext>
            </a:extLst>
          </p:cNvPr>
          <p:cNvSpPr>
            <a:spLocks noGrp="1"/>
          </p:cNvSpPr>
          <p:nvPr>
            <p:ph type="ctrTitle"/>
          </p:nvPr>
        </p:nvSpPr>
        <p:spPr>
          <a:xfrm>
            <a:off x="375138" y="1122363"/>
            <a:ext cx="10117016" cy="2387600"/>
          </a:xfrm>
        </p:spPr>
        <p:txBody>
          <a:bodyPr>
            <a:normAutofit/>
          </a:bodyPr>
          <a:lstStyle/>
          <a:p>
            <a:pPr marL="0" marR="0" algn="l">
              <a:spcBef>
                <a:spcPts val="0"/>
              </a:spcBef>
              <a:spcAft>
                <a:spcPts val="0"/>
              </a:spcAft>
            </a:pPr>
            <a:r>
              <a:rPr lang="en-US" sz="4000" dirty="0">
                <a:solidFill>
                  <a:srgbClr val="0070C0"/>
                </a:solidFill>
                <a:latin typeface="+mn-lt"/>
              </a:rPr>
              <a:t>HL7 MedMorph Content Implementation Guide Ballot</a:t>
            </a:r>
            <a:endParaRPr lang="en-US" sz="4000" dirty="0">
              <a:solidFill>
                <a:srgbClr val="0070C0"/>
              </a:solidFill>
              <a:latin typeface="+mn-lt"/>
              <a:ea typeface="Calibri" panose="020F0502020204030204" pitchFamily="34" charset="0"/>
            </a:endParaRPr>
          </a:p>
        </p:txBody>
      </p:sp>
      <p:sp>
        <p:nvSpPr>
          <p:cNvPr id="5" name="Subtitle 4">
            <a:extLst>
              <a:ext uri="{FF2B5EF4-FFF2-40B4-BE49-F238E27FC236}">
                <a16:creationId xmlns:a16="http://schemas.microsoft.com/office/drawing/2014/main" id="{6A08F84E-AFB4-44FB-B4B7-1085EE666902}"/>
              </a:ext>
            </a:extLst>
          </p:cNvPr>
          <p:cNvSpPr>
            <a:spLocks noGrp="1"/>
          </p:cNvSpPr>
          <p:nvPr>
            <p:ph type="subTitle" idx="1"/>
          </p:nvPr>
        </p:nvSpPr>
        <p:spPr>
          <a:xfrm>
            <a:off x="351692" y="3754438"/>
            <a:ext cx="9144000" cy="1052019"/>
          </a:xfrm>
        </p:spPr>
        <p:txBody>
          <a:bodyPr/>
          <a:lstStyle/>
          <a:p>
            <a:pPr algn="l"/>
            <a:r>
              <a:rPr lang="en-US" dirty="0"/>
              <a:t>Nagesh Bashyam</a:t>
            </a:r>
          </a:p>
          <a:p>
            <a:pPr algn="l"/>
            <a:endParaRPr lang="en-US" dirty="0"/>
          </a:p>
        </p:txBody>
      </p:sp>
      <p:cxnSp>
        <p:nvCxnSpPr>
          <p:cNvPr id="7" name="Straight Connector 6">
            <a:extLst>
              <a:ext uri="{FF2B5EF4-FFF2-40B4-BE49-F238E27FC236}">
                <a16:creationId xmlns:a16="http://schemas.microsoft.com/office/drawing/2014/main" id="{8E5BF276-A319-44C8-B1EA-844BB22946A7}"/>
              </a:ext>
            </a:extLst>
          </p:cNvPr>
          <p:cNvCxnSpPr/>
          <p:nvPr/>
        </p:nvCxnSpPr>
        <p:spPr>
          <a:xfrm>
            <a:off x="375138" y="3509963"/>
            <a:ext cx="9952892" cy="0"/>
          </a:xfrm>
          <a:prstGeom prst="line">
            <a:avLst/>
          </a:prstGeom>
          <a:ln w="44450">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6974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itle 45">
            <a:extLst>
              <a:ext uri="{FF2B5EF4-FFF2-40B4-BE49-F238E27FC236}">
                <a16:creationId xmlns:a16="http://schemas.microsoft.com/office/drawing/2014/main" id="{8A283EC6-45C2-4BA3-AD4C-95051E2A15FA}"/>
              </a:ext>
            </a:extLst>
          </p:cNvPr>
          <p:cNvSpPr>
            <a:spLocks noGrp="1"/>
          </p:cNvSpPr>
          <p:nvPr>
            <p:ph type="title"/>
          </p:nvPr>
        </p:nvSpPr>
        <p:spPr>
          <a:xfrm>
            <a:off x="188282" y="74639"/>
            <a:ext cx="10515600" cy="815282"/>
          </a:xfrm>
        </p:spPr>
        <p:txBody>
          <a:bodyPr vert="horz" lIns="91440" tIns="45720" rIns="91440" bIns="45720" rtlCol="0" anchor="ctr">
            <a:noAutofit/>
          </a:bodyPr>
          <a:lstStyle/>
          <a:p>
            <a:r>
              <a:rPr lang="en-US" sz="3600" b="0" dirty="0"/>
              <a:t>MedMorph 2021 Timeline</a:t>
            </a:r>
          </a:p>
        </p:txBody>
      </p:sp>
      <p:grpSp>
        <p:nvGrpSpPr>
          <p:cNvPr id="7" name="Group 6">
            <a:extLst>
              <a:ext uri="{FF2B5EF4-FFF2-40B4-BE49-F238E27FC236}">
                <a16:creationId xmlns:a16="http://schemas.microsoft.com/office/drawing/2014/main" id="{062B9372-DDEC-4ACA-B193-9E8EB2793AAD}"/>
              </a:ext>
            </a:extLst>
          </p:cNvPr>
          <p:cNvGrpSpPr/>
          <p:nvPr/>
        </p:nvGrpSpPr>
        <p:grpSpPr>
          <a:xfrm>
            <a:off x="30778" y="810622"/>
            <a:ext cx="11914643" cy="6047378"/>
            <a:chOff x="1660767" y="1379650"/>
            <a:chExt cx="9300522" cy="5261474"/>
          </a:xfrm>
        </p:grpSpPr>
        <p:graphicFrame>
          <p:nvGraphicFramePr>
            <p:cNvPr id="6" name="Diagram 5">
              <a:extLst>
                <a:ext uri="{FF2B5EF4-FFF2-40B4-BE49-F238E27FC236}">
                  <a16:creationId xmlns:a16="http://schemas.microsoft.com/office/drawing/2014/main" id="{6F6DE301-C02E-4466-83AA-FFED2830E5BD}"/>
                </a:ext>
              </a:extLst>
            </p:cNvPr>
            <p:cNvGraphicFramePr/>
            <p:nvPr/>
          </p:nvGraphicFramePr>
          <p:xfrm>
            <a:off x="1764982" y="1379650"/>
            <a:ext cx="9196307" cy="12858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Rectangle 11">
              <a:extLst>
                <a:ext uri="{FF2B5EF4-FFF2-40B4-BE49-F238E27FC236}">
                  <a16:creationId xmlns:a16="http://schemas.microsoft.com/office/drawing/2014/main" id="{4F8DB615-9616-43A1-AB1A-70E3DAF7357D}"/>
                </a:ext>
              </a:extLst>
            </p:cNvPr>
            <p:cNvSpPr/>
            <p:nvPr/>
          </p:nvSpPr>
          <p:spPr>
            <a:xfrm>
              <a:off x="2866185" y="2519826"/>
              <a:ext cx="2744283" cy="238670"/>
            </a:xfrm>
            <a:prstGeom prst="rect">
              <a:avLst/>
            </a:prstGeom>
            <a:solidFill>
              <a:schemeClr val="accent2">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1400" b="1" dirty="0">
                  <a:solidFill>
                    <a:srgbClr val="002060"/>
                  </a:solidFill>
                  <a:latin typeface="Calibri" panose="020F0502020204030204"/>
                </a:rPr>
                <a:t>Develop MedMorph Use Case Content IGs</a:t>
              </a:r>
            </a:p>
          </p:txBody>
        </p:sp>
        <p:sp>
          <p:nvSpPr>
            <p:cNvPr id="15" name="Rectangle 14">
              <a:extLst>
                <a:ext uri="{FF2B5EF4-FFF2-40B4-BE49-F238E27FC236}">
                  <a16:creationId xmlns:a16="http://schemas.microsoft.com/office/drawing/2014/main" id="{5CC4E2F3-BD3F-4789-87F6-F4E90A9217E8}"/>
                </a:ext>
              </a:extLst>
            </p:cNvPr>
            <p:cNvSpPr/>
            <p:nvPr/>
          </p:nvSpPr>
          <p:spPr>
            <a:xfrm>
              <a:off x="5223591" y="2850496"/>
              <a:ext cx="1248387" cy="238670"/>
            </a:xfrm>
            <a:prstGeom prst="rect">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r>
                <a:rPr lang="en-US" sz="1400" b="1" dirty="0">
                  <a:solidFill>
                    <a:srgbClr val="002060"/>
                  </a:solidFill>
                  <a:latin typeface="Calibri" panose="020F0502020204030204"/>
                </a:rPr>
                <a:t>Finalize Content IG</a:t>
              </a:r>
            </a:p>
          </p:txBody>
        </p:sp>
        <p:sp>
          <p:nvSpPr>
            <p:cNvPr id="29" name="Flowchart: Decision 28">
              <a:extLst>
                <a:ext uri="{FF2B5EF4-FFF2-40B4-BE49-F238E27FC236}">
                  <a16:creationId xmlns:a16="http://schemas.microsoft.com/office/drawing/2014/main" id="{8704C4FD-94C6-44C8-9AD8-D576122C9378}"/>
                </a:ext>
              </a:extLst>
            </p:cNvPr>
            <p:cNvSpPr/>
            <p:nvPr/>
          </p:nvSpPr>
          <p:spPr>
            <a:xfrm>
              <a:off x="5989189" y="3283621"/>
              <a:ext cx="184309" cy="160017"/>
            </a:xfrm>
            <a:prstGeom prst="flowChartDecision">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panose="020F0502020204030204"/>
              </a:endParaRPr>
            </a:p>
          </p:txBody>
        </p:sp>
        <p:sp>
          <p:nvSpPr>
            <p:cNvPr id="30" name="Rectangle 29">
              <a:extLst>
                <a:ext uri="{FF2B5EF4-FFF2-40B4-BE49-F238E27FC236}">
                  <a16:creationId xmlns:a16="http://schemas.microsoft.com/office/drawing/2014/main" id="{157A3015-CB2A-4494-B331-08E75434F573}"/>
                </a:ext>
              </a:extLst>
            </p:cNvPr>
            <p:cNvSpPr/>
            <p:nvPr/>
          </p:nvSpPr>
          <p:spPr>
            <a:xfrm>
              <a:off x="7878010" y="3274466"/>
              <a:ext cx="1032196" cy="59868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r>
                <a:rPr lang="en-US" sz="1400" b="1" dirty="0">
                  <a:solidFill>
                    <a:prstClr val="white"/>
                  </a:solidFill>
                  <a:latin typeface="Calibri" panose="020F0502020204030204"/>
                </a:rPr>
                <a:t>Submit Use Case Content IG NIBs</a:t>
              </a:r>
            </a:p>
          </p:txBody>
        </p:sp>
        <p:sp>
          <p:nvSpPr>
            <p:cNvPr id="31" name="Flowchart: Decision 30">
              <a:extLst>
                <a:ext uri="{FF2B5EF4-FFF2-40B4-BE49-F238E27FC236}">
                  <a16:creationId xmlns:a16="http://schemas.microsoft.com/office/drawing/2014/main" id="{0AFD6833-CB3B-4262-B1A6-350AB5391788}"/>
                </a:ext>
              </a:extLst>
            </p:cNvPr>
            <p:cNvSpPr/>
            <p:nvPr/>
          </p:nvSpPr>
          <p:spPr>
            <a:xfrm>
              <a:off x="10215049" y="3986089"/>
              <a:ext cx="184309" cy="160017"/>
            </a:xfrm>
            <a:prstGeom prst="flowChartDecision">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panose="020F0502020204030204"/>
              </a:endParaRPr>
            </a:p>
          </p:txBody>
        </p:sp>
        <p:sp>
          <p:nvSpPr>
            <p:cNvPr id="32" name="Rectangle 31">
              <a:extLst>
                <a:ext uri="{FF2B5EF4-FFF2-40B4-BE49-F238E27FC236}">
                  <a16:creationId xmlns:a16="http://schemas.microsoft.com/office/drawing/2014/main" id="{9CDFDAFF-AE46-4206-B881-381A944A865F}"/>
                </a:ext>
              </a:extLst>
            </p:cNvPr>
            <p:cNvSpPr/>
            <p:nvPr/>
          </p:nvSpPr>
          <p:spPr>
            <a:xfrm>
              <a:off x="8962334" y="3884717"/>
              <a:ext cx="1241991" cy="65272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r>
                <a:rPr lang="en-US" sz="1400" b="1" dirty="0">
                  <a:solidFill>
                    <a:prstClr val="white"/>
                  </a:solidFill>
                  <a:latin typeface="Calibri" panose="020F0502020204030204"/>
                </a:rPr>
                <a:t>Submit Use Case Content IGs for Ballot</a:t>
              </a:r>
            </a:p>
          </p:txBody>
        </p:sp>
        <p:sp>
          <p:nvSpPr>
            <p:cNvPr id="37" name="Rectangle 36">
              <a:extLst>
                <a:ext uri="{FF2B5EF4-FFF2-40B4-BE49-F238E27FC236}">
                  <a16:creationId xmlns:a16="http://schemas.microsoft.com/office/drawing/2014/main" id="{783AF15E-BC85-134B-A770-82A68C5D4BF1}"/>
                </a:ext>
              </a:extLst>
            </p:cNvPr>
            <p:cNvSpPr/>
            <p:nvPr/>
          </p:nvSpPr>
          <p:spPr>
            <a:xfrm>
              <a:off x="4100254" y="3245295"/>
              <a:ext cx="1875484" cy="23867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r>
                <a:rPr lang="en-US" sz="1400" b="1" dirty="0">
                  <a:solidFill>
                    <a:prstClr val="white"/>
                  </a:solidFill>
                  <a:latin typeface="Calibri" panose="020F0502020204030204"/>
                </a:rPr>
                <a:t>Submit Content IG Proposals</a:t>
              </a:r>
            </a:p>
          </p:txBody>
        </p:sp>
        <p:sp>
          <p:nvSpPr>
            <p:cNvPr id="26" name="Rectangle 25">
              <a:extLst>
                <a:ext uri="{FF2B5EF4-FFF2-40B4-BE49-F238E27FC236}">
                  <a16:creationId xmlns:a16="http://schemas.microsoft.com/office/drawing/2014/main" id="{4E2FF745-A0EC-5D43-AB57-78159135668B}"/>
                </a:ext>
              </a:extLst>
            </p:cNvPr>
            <p:cNvSpPr/>
            <p:nvPr/>
          </p:nvSpPr>
          <p:spPr>
            <a:xfrm>
              <a:off x="1741430" y="5699925"/>
              <a:ext cx="1604849" cy="263093"/>
            </a:xfrm>
            <a:prstGeom prst="rect">
              <a:avLst/>
            </a:prstGeom>
            <a:solidFill>
              <a:schemeClr val="accent2">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r>
                <a:rPr lang="en-US" sz="1100" b="1" dirty="0">
                  <a:solidFill>
                    <a:srgbClr val="002060"/>
                  </a:solidFill>
                  <a:latin typeface="Calibri" panose="020F0502020204030204"/>
                </a:rPr>
                <a:t>MedMorph Project Activities</a:t>
              </a:r>
            </a:p>
          </p:txBody>
        </p:sp>
        <p:sp>
          <p:nvSpPr>
            <p:cNvPr id="28" name="Rectangle 27">
              <a:extLst>
                <a:ext uri="{FF2B5EF4-FFF2-40B4-BE49-F238E27FC236}">
                  <a16:creationId xmlns:a16="http://schemas.microsoft.com/office/drawing/2014/main" id="{1125FF02-6B9B-3646-ABF1-E8B17AD7DC29}"/>
                </a:ext>
              </a:extLst>
            </p:cNvPr>
            <p:cNvSpPr/>
            <p:nvPr/>
          </p:nvSpPr>
          <p:spPr>
            <a:xfrm>
              <a:off x="1741430" y="5404531"/>
              <a:ext cx="1442346" cy="255275"/>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r>
                <a:rPr lang="en-US" sz="1100" b="1" dirty="0">
                  <a:solidFill>
                    <a:prstClr val="white"/>
                  </a:solidFill>
                  <a:latin typeface="Calibri" panose="020F0502020204030204"/>
                </a:rPr>
                <a:t>HL7 Processes</a:t>
              </a:r>
            </a:p>
          </p:txBody>
        </p:sp>
        <p:sp>
          <p:nvSpPr>
            <p:cNvPr id="3" name="TextBox 2">
              <a:extLst>
                <a:ext uri="{FF2B5EF4-FFF2-40B4-BE49-F238E27FC236}">
                  <a16:creationId xmlns:a16="http://schemas.microsoft.com/office/drawing/2014/main" id="{C171573C-D91B-EE4E-ACBF-C0C5604041DA}"/>
                </a:ext>
              </a:extLst>
            </p:cNvPr>
            <p:cNvSpPr txBox="1"/>
            <p:nvPr/>
          </p:nvSpPr>
          <p:spPr>
            <a:xfrm>
              <a:off x="1693306" y="5130984"/>
              <a:ext cx="1746686" cy="241001"/>
            </a:xfrm>
            <a:prstGeom prst="rect">
              <a:avLst/>
            </a:prstGeom>
            <a:noFill/>
          </p:spPr>
          <p:txBody>
            <a:bodyPr wrap="square" rtlCol="0">
              <a:spAutoFit/>
            </a:bodyPr>
            <a:lstStyle/>
            <a:p>
              <a:pPr algn="ctr" defTabSz="685800"/>
              <a:r>
                <a:rPr lang="en-US" sz="1200" b="1" dirty="0">
                  <a:solidFill>
                    <a:prstClr val="black"/>
                  </a:solidFill>
                  <a:latin typeface="Calibri" panose="020F0502020204030204"/>
                </a:rPr>
                <a:t>Legend</a:t>
              </a:r>
            </a:p>
          </p:txBody>
        </p:sp>
        <p:sp>
          <p:nvSpPr>
            <p:cNvPr id="4" name="Rounded Rectangle 3">
              <a:extLst>
                <a:ext uri="{FF2B5EF4-FFF2-40B4-BE49-F238E27FC236}">
                  <a16:creationId xmlns:a16="http://schemas.microsoft.com/office/drawing/2014/main" id="{70DE1A73-9467-7046-A36F-0B80381B0BFE}"/>
                </a:ext>
              </a:extLst>
            </p:cNvPr>
            <p:cNvSpPr/>
            <p:nvPr/>
          </p:nvSpPr>
          <p:spPr>
            <a:xfrm>
              <a:off x="1660767" y="5084188"/>
              <a:ext cx="1808852" cy="155693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panose="020F0502020204030204"/>
              </a:endParaRPr>
            </a:p>
          </p:txBody>
        </p:sp>
      </p:grpSp>
      <p:sp>
        <p:nvSpPr>
          <p:cNvPr id="38" name="Flowchart: Decision 37">
            <a:extLst>
              <a:ext uri="{FF2B5EF4-FFF2-40B4-BE49-F238E27FC236}">
                <a16:creationId xmlns:a16="http://schemas.microsoft.com/office/drawing/2014/main" id="{4424A4F3-DF07-44A4-844D-6E867E63EE89}"/>
              </a:ext>
            </a:extLst>
          </p:cNvPr>
          <p:cNvSpPr/>
          <p:nvPr/>
        </p:nvSpPr>
        <p:spPr>
          <a:xfrm>
            <a:off x="8453473" y="4264567"/>
            <a:ext cx="235250" cy="182880"/>
          </a:xfrm>
          <a:prstGeom prst="flowChartDecision">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400" dirty="0">
              <a:solidFill>
                <a:prstClr val="white"/>
              </a:solidFill>
              <a:latin typeface="Calibri" panose="020F0502020204030204"/>
            </a:endParaRPr>
          </a:p>
        </p:txBody>
      </p:sp>
      <p:sp>
        <p:nvSpPr>
          <p:cNvPr id="42" name="Rectangle 41">
            <a:extLst>
              <a:ext uri="{FF2B5EF4-FFF2-40B4-BE49-F238E27FC236}">
                <a16:creationId xmlns:a16="http://schemas.microsoft.com/office/drawing/2014/main" id="{5917D8A0-7A18-4119-B38C-8B3FB2DE0BAA}"/>
              </a:ext>
            </a:extLst>
          </p:cNvPr>
          <p:cNvSpPr/>
          <p:nvPr/>
        </p:nvSpPr>
        <p:spPr>
          <a:xfrm>
            <a:off x="6377033" y="4243524"/>
            <a:ext cx="2066851" cy="27432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r>
              <a:rPr lang="en-US" sz="1400" b="1" dirty="0">
                <a:solidFill>
                  <a:prstClr val="white"/>
                </a:solidFill>
                <a:latin typeface="Calibri" panose="020F0502020204030204"/>
              </a:rPr>
              <a:t>Sept FHIR Connectathon</a:t>
            </a:r>
          </a:p>
        </p:txBody>
      </p:sp>
      <p:sp>
        <p:nvSpPr>
          <p:cNvPr id="49" name="Rectangle 48">
            <a:extLst>
              <a:ext uri="{FF2B5EF4-FFF2-40B4-BE49-F238E27FC236}">
                <a16:creationId xmlns:a16="http://schemas.microsoft.com/office/drawing/2014/main" id="{CD44A438-AC1E-4CA0-BBEB-150936E78E40}"/>
              </a:ext>
            </a:extLst>
          </p:cNvPr>
          <p:cNvSpPr/>
          <p:nvPr/>
        </p:nvSpPr>
        <p:spPr>
          <a:xfrm>
            <a:off x="1413159" y="4602005"/>
            <a:ext cx="4574941" cy="274320"/>
          </a:xfrm>
          <a:prstGeom prst="rect">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r>
              <a:rPr lang="en-US" sz="1400" b="1" dirty="0">
                <a:solidFill>
                  <a:srgbClr val="002060"/>
                </a:solidFill>
                <a:latin typeface="Calibri" panose="020F0502020204030204"/>
              </a:rPr>
              <a:t>RA Ballot Disposition</a:t>
            </a:r>
          </a:p>
        </p:txBody>
      </p:sp>
      <p:sp>
        <p:nvSpPr>
          <p:cNvPr id="50" name="Flowchart: Decision 49">
            <a:extLst>
              <a:ext uri="{FF2B5EF4-FFF2-40B4-BE49-F238E27FC236}">
                <a16:creationId xmlns:a16="http://schemas.microsoft.com/office/drawing/2014/main" id="{F7307C74-9A06-4494-BCBF-6302D843AEED}"/>
              </a:ext>
            </a:extLst>
          </p:cNvPr>
          <p:cNvSpPr/>
          <p:nvPr/>
        </p:nvSpPr>
        <p:spPr>
          <a:xfrm>
            <a:off x="9318700" y="3095112"/>
            <a:ext cx="235250" cy="182880"/>
          </a:xfrm>
          <a:prstGeom prst="flowChartDecision">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400" dirty="0">
              <a:solidFill>
                <a:prstClr val="white"/>
              </a:solidFill>
              <a:latin typeface="Calibri" panose="020F0502020204030204"/>
            </a:endParaRPr>
          </a:p>
        </p:txBody>
      </p:sp>
      <p:sp>
        <p:nvSpPr>
          <p:cNvPr id="51" name="Flowchart: Decision 50">
            <a:extLst>
              <a:ext uri="{FF2B5EF4-FFF2-40B4-BE49-F238E27FC236}">
                <a16:creationId xmlns:a16="http://schemas.microsoft.com/office/drawing/2014/main" id="{09B2D3CB-5512-44ED-AE89-FD0F363423DE}"/>
              </a:ext>
            </a:extLst>
          </p:cNvPr>
          <p:cNvSpPr/>
          <p:nvPr/>
        </p:nvSpPr>
        <p:spPr>
          <a:xfrm>
            <a:off x="4383114" y="5099444"/>
            <a:ext cx="236113" cy="183919"/>
          </a:xfrm>
          <a:prstGeom prst="flowChartDecision">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400" dirty="0">
              <a:solidFill>
                <a:prstClr val="white"/>
              </a:solidFill>
              <a:latin typeface="Calibri" panose="020F0502020204030204"/>
            </a:endParaRPr>
          </a:p>
        </p:txBody>
      </p:sp>
      <p:sp>
        <p:nvSpPr>
          <p:cNvPr id="52" name="Flowchart: Decision 51">
            <a:extLst>
              <a:ext uri="{FF2B5EF4-FFF2-40B4-BE49-F238E27FC236}">
                <a16:creationId xmlns:a16="http://schemas.microsoft.com/office/drawing/2014/main" id="{8DE2B377-A683-4EFA-A10E-9BA064D8C783}"/>
              </a:ext>
            </a:extLst>
          </p:cNvPr>
          <p:cNvSpPr/>
          <p:nvPr/>
        </p:nvSpPr>
        <p:spPr>
          <a:xfrm>
            <a:off x="4569877" y="5509546"/>
            <a:ext cx="236113" cy="183919"/>
          </a:xfrm>
          <a:prstGeom prst="flowChartDecision">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400" dirty="0">
              <a:solidFill>
                <a:prstClr val="white"/>
              </a:solidFill>
              <a:latin typeface="Calibri" panose="020F0502020204030204"/>
            </a:endParaRPr>
          </a:p>
        </p:txBody>
      </p:sp>
      <p:sp>
        <p:nvSpPr>
          <p:cNvPr id="53" name="Flowchart: Decision 52">
            <a:extLst>
              <a:ext uri="{FF2B5EF4-FFF2-40B4-BE49-F238E27FC236}">
                <a16:creationId xmlns:a16="http://schemas.microsoft.com/office/drawing/2014/main" id="{141814A8-1DE6-4174-ACAB-5C99955A6676}"/>
              </a:ext>
            </a:extLst>
          </p:cNvPr>
          <p:cNvSpPr/>
          <p:nvPr/>
        </p:nvSpPr>
        <p:spPr>
          <a:xfrm>
            <a:off x="8560020" y="4667437"/>
            <a:ext cx="182880" cy="182880"/>
          </a:xfrm>
          <a:prstGeom prst="flowChartDecision">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400" dirty="0">
              <a:solidFill>
                <a:prstClr val="white"/>
              </a:solidFill>
              <a:latin typeface="Calibri" panose="020F0502020204030204"/>
            </a:endParaRPr>
          </a:p>
        </p:txBody>
      </p:sp>
      <p:sp>
        <p:nvSpPr>
          <p:cNvPr id="54" name="Rectangle 53">
            <a:extLst>
              <a:ext uri="{FF2B5EF4-FFF2-40B4-BE49-F238E27FC236}">
                <a16:creationId xmlns:a16="http://schemas.microsoft.com/office/drawing/2014/main" id="{7E377718-EECD-4EB0-9586-CD2769EA24E2}"/>
              </a:ext>
            </a:extLst>
          </p:cNvPr>
          <p:cNvSpPr/>
          <p:nvPr/>
        </p:nvSpPr>
        <p:spPr>
          <a:xfrm>
            <a:off x="2696182" y="5055775"/>
            <a:ext cx="1648977" cy="27432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r>
              <a:rPr lang="en-US" sz="1400" b="1" dirty="0">
                <a:solidFill>
                  <a:prstClr val="white"/>
                </a:solidFill>
                <a:latin typeface="Calibri" panose="020F0502020204030204"/>
              </a:rPr>
              <a:t> FHIR Connectathon</a:t>
            </a:r>
          </a:p>
        </p:txBody>
      </p:sp>
      <p:sp>
        <p:nvSpPr>
          <p:cNvPr id="55" name="Rectangle 54">
            <a:extLst>
              <a:ext uri="{FF2B5EF4-FFF2-40B4-BE49-F238E27FC236}">
                <a16:creationId xmlns:a16="http://schemas.microsoft.com/office/drawing/2014/main" id="{347C5333-C95A-4F23-8EE7-A1C5AEFB5C39}"/>
              </a:ext>
            </a:extLst>
          </p:cNvPr>
          <p:cNvSpPr/>
          <p:nvPr/>
        </p:nvSpPr>
        <p:spPr>
          <a:xfrm>
            <a:off x="3210508" y="5486373"/>
            <a:ext cx="1359369" cy="27432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r>
              <a:rPr lang="en-US" sz="1400" b="1" dirty="0">
                <a:solidFill>
                  <a:prstClr val="white"/>
                </a:solidFill>
                <a:latin typeface="Calibri" panose="020F0502020204030204"/>
              </a:rPr>
              <a:t>HL7 WGM</a:t>
            </a:r>
          </a:p>
        </p:txBody>
      </p:sp>
      <p:sp>
        <p:nvSpPr>
          <p:cNvPr id="57" name="Rectangle 56">
            <a:extLst>
              <a:ext uri="{FF2B5EF4-FFF2-40B4-BE49-F238E27FC236}">
                <a16:creationId xmlns:a16="http://schemas.microsoft.com/office/drawing/2014/main" id="{1DB6E1CE-989E-4620-9607-0369A92CF6E7}"/>
              </a:ext>
            </a:extLst>
          </p:cNvPr>
          <p:cNvSpPr/>
          <p:nvPr/>
        </p:nvSpPr>
        <p:spPr>
          <a:xfrm>
            <a:off x="7515885" y="4674864"/>
            <a:ext cx="1017712" cy="27432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r>
              <a:rPr lang="en-US" sz="1400" b="1" dirty="0">
                <a:solidFill>
                  <a:prstClr val="white"/>
                </a:solidFill>
                <a:latin typeface="Calibri" panose="020F0502020204030204"/>
              </a:rPr>
              <a:t>HL7 WGM</a:t>
            </a:r>
          </a:p>
        </p:txBody>
      </p:sp>
      <p:sp>
        <p:nvSpPr>
          <p:cNvPr id="59" name="Rectangle 58">
            <a:extLst>
              <a:ext uri="{FF2B5EF4-FFF2-40B4-BE49-F238E27FC236}">
                <a16:creationId xmlns:a16="http://schemas.microsoft.com/office/drawing/2014/main" id="{07D52D7E-8C4C-4D72-9F71-E43C6BF98B67}"/>
              </a:ext>
            </a:extLst>
          </p:cNvPr>
          <p:cNvSpPr/>
          <p:nvPr/>
        </p:nvSpPr>
        <p:spPr>
          <a:xfrm>
            <a:off x="5387422" y="5848455"/>
            <a:ext cx="6557997" cy="326273"/>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r>
              <a:rPr lang="en-US" sz="1400" b="1" dirty="0">
                <a:solidFill>
                  <a:prstClr val="white"/>
                </a:solidFill>
                <a:latin typeface="Calibri" panose="020F0502020204030204"/>
              </a:rPr>
              <a:t> Update RA IG and Republish</a:t>
            </a:r>
          </a:p>
        </p:txBody>
      </p:sp>
      <p:sp>
        <p:nvSpPr>
          <p:cNvPr id="61" name="Rectangle 60">
            <a:extLst>
              <a:ext uri="{FF2B5EF4-FFF2-40B4-BE49-F238E27FC236}">
                <a16:creationId xmlns:a16="http://schemas.microsoft.com/office/drawing/2014/main" id="{DEBE42E8-1DB1-4AB6-BC53-F6B16E2DFB63}"/>
              </a:ext>
            </a:extLst>
          </p:cNvPr>
          <p:cNvSpPr/>
          <p:nvPr/>
        </p:nvSpPr>
        <p:spPr>
          <a:xfrm>
            <a:off x="679042" y="3071256"/>
            <a:ext cx="1642584" cy="274320"/>
          </a:xfrm>
          <a:prstGeom prst="rect">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r>
              <a:rPr lang="en-US" sz="1400" b="1" dirty="0">
                <a:solidFill>
                  <a:srgbClr val="002060"/>
                </a:solidFill>
                <a:latin typeface="Calibri" panose="020F0502020204030204"/>
              </a:rPr>
              <a:t>IHE Connectathon</a:t>
            </a:r>
          </a:p>
        </p:txBody>
      </p:sp>
      <p:sp>
        <p:nvSpPr>
          <p:cNvPr id="63" name="Flowchart: Decision 62">
            <a:extLst>
              <a:ext uri="{FF2B5EF4-FFF2-40B4-BE49-F238E27FC236}">
                <a16:creationId xmlns:a16="http://schemas.microsoft.com/office/drawing/2014/main" id="{3176ED10-A9C5-4A84-8798-31ABEDD4D6C3}"/>
              </a:ext>
            </a:extLst>
          </p:cNvPr>
          <p:cNvSpPr/>
          <p:nvPr/>
        </p:nvSpPr>
        <p:spPr>
          <a:xfrm>
            <a:off x="2348049" y="3117777"/>
            <a:ext cx="236113" cy="182880"/>
          </a:xfrm>
          <a:prstGeom prst="flowChartDecision">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400" dirty="0">
              <a:solidFill>
                <a:prstClr val="white"/>
              </a:solidFill>
              <a:latin typeface="Calibri" panose="020F0502020204030204"/>
            </a:endParaRPr>
          </a:p>
        </p:txBody>
      </p:sp>
      <p:sp>
        <p:nvSpPr>
          <p:cNvPr id="64" name="Rectangle 63">
            <a:extLst>
              <a:ext uri="{FF2B5EF4-FFF2-40B4-BE49-F238E27FC236}">
                <a16:creationId xmlns:a16="http://schemas.microsoft.com/office/drawing/2014/main" id="{1C22CDBC-B8E6-4A07-ABC7-55767C581900}"/>
              </a:ext>
            </a:extLst>
          </p:cNvPr>
          <p:cNvSpPr/>
          <p:nvPr/>
        </p:nvSpPr>
        <p:spPr>
          <a:xfrm>
            <a:off x="5675208" y="5011991"/>
            <a:ext cx="1403650" cy="653162"/>
          </a:xfrm>
          <a:prstGeom prst="rect">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r>
              <a:rPr lang="en-US" sz="1400" b="1" dirty="0">
                <a:solidFill>
                  <a:srgbClr val="002060"/>
                </a:solidFill>
                <a:latin typeface="Calibri" panose="020F0502020204030204"/>
              </a:rPr>
              <a:t>HIMSS Interoperability Showcase</a:t>
            </a:r>
          </a:p>
        </p:txBody>
      </p:sp>
      <p:sp>
        <p:nvSpPr>
          <p:cNvPr id="65" name="Flowchart: Decision 64">
            <a:extLst>
              <a:ext uri="{FF2B5EF4-FFF2-40B4-BE49-F238E27FC236}">
                <a16:creationId xmlns:a16="http://schemas.microsoft.com/office/drawing/2014/main" id="{6E0C13E4-7E81-4A5A-BBDE-05C177335102}"/>
              </a:ext>
            </a:extLst>
          </p:cNvPr>
          <p:cNvSpPr/>
          <p:nvPr/>
        </p:nvSpPr>
        <p:spPr>
          <a:xfrm>
            <a:off x="7103137" y="5077328"/>
            <a:ext cx="236113" cy="183919"/>
          </a:xfrm>
          <a:prstGeom prst="flowChartDecision">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400" dirty="0">
              <a:solidFill>
                <a:prstClr val="white"/>
              </a:solidFill>
              <a:latin typeface="Calibri" panose="020F0502020204030204"/>
            </a:endParaRPr>
          </a:p>
        </p:txBody>
      </p:sp>
      <p:cxnSp>
        <p:nvCxnSpPr>
          <p:cNvPr id="33" name="Straight Connector 32">
            <a:extLst>
              <a:ext uri="{FF2B5EF4-FFF2-40B4-BE49-F238E27FC236}">
                <a16:creationId xmlns:a16="http://schemas.microsoft.com/office/drawing/2014/main" id="{028323F8-6005-4A4D-86B9-56E2C127D88B}"/>
              </a:ext>
            </a:extLst>
          </p:cNvPr>
          <p:cNvCxnSpPr>
            <a:cxnSpLocks/>
          </p:cNvCxnSpPr>
          <p:nvPr/>
        </p:nvCxnSpPr>
        <p:spPr>
          <a:xfrm>
            <a:off x="10258868" y="1786883"/>
            <a:ext cx="0" cy="3862055"/>
          </a:xfrm>
          <a:prstGeom prst="line">
            <a:avLst/>
          </a:prstGeom>
          <a:ln w="31750">
            <a:solidFill>
              <a:schemeClr val="bg2">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34" name="Rectangle 33">
            <a:extLst>
              <a:ext uri="{FF2B5EF4-FFF2-40B4-BE49-F238E27FC236}">
                <a16:creationId xmlns:a16="http://schemas.microsoft.com/office/drawing/2014/main" id="{624C5E10-6647-4369-A992-5205EDAAA2BC}"/>
              </a:ext>
            </a:extLst>
          </p:cNvPr>
          <p:cNvSpPr/>
          <p:nvPr/>
        </p:nvSpPr>
        <p:spPr>
          <a:xfrm>
            <a:off x="462346" y="6478978"/>
            <a:ext cx="1847749" cy="3202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r>
              <a:rPr lang="en-US" sz="1100" b="1" dirty="0">
                <a:solidFill>
                  <a:schemeClr val="tx1"/>
                </a:solidFill>
                <a:latin typeface="Calibri" panose="020F0502020204030204"/>
              </a:rPr>
              <a:t>MedMorph Event</a:t>
            </a:r>
          </a:p>
        </p:txBody>
      </p:sp>
      <p:sp>
        <p:nvSpPr>
          <p:cNvPr id="35" name="Flowchart: Decision 34">
            <a:extLst>
              <a:ext uri="{FF2B5EF4-FFF2-40B4-BE49-F238E27FC236}">
                <a16:creationId xmlns:a16="http://schemas.microsoft.com/office/drawing/2014/main" id="{8A0B70CC-F1C1-4592-9016-88FAFA033B2B}"/>
              </a:ext>
            </a:extLst>
          </p:cNvPr>
          <p:cNvSpPr/>
          <p:nvPr/>
        </p:nvSpPr>
        <p:spPr>
          <a:xfrm>
            <a:off x="188282" y="6211148"/>
            <a:ext cx="236113" cy="183919"/>
          </a:xfrm>
          <a:prstGeom prst="flowChartDecision">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panose="020F0502020204030204"/>
            </a:endParaRPr>
          </a:p>
        </p:txBody>
      </p:sp>
      <p:sp>
        <p:nvSpPr>
          <p:cNvPr id="39" name="Rectangle 38">
            <a:extLst>
              <a:ext uri="{FF2B5EF4-FFF2-40B4-BE49-F238E27FC236}">
                <a16:creationId xmlns:a16="http://schemas.microsoft.com/office/drawing/2014/main" id="{CA3CFD05-2830-40BC-A8FA-E637917ABC26}"/>
              </a:ext>
            </a:extLst>
          </p:cNvPr>
          <p:cNvSpPr/>
          <p:nvPr/>
        </p:nvSpPr>
        <p:spPr>
          <a:xfrm>
            <a:off x="500299" y="6174728"/>
            <a:ext cx="1847750" cy="2934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r>
              <a:rPr lang="en-US" sz="1100" b="1" dirty="0">
                <a:solidFill>
                  <a:schemeClr val="tx1"/>
                </a:solidFill>
                <a:latin typeface="Calibri" panose="020F0502020204030204"/>
              </a:rPr>
              <a:t>HL7 Event</a:t>
            </a:r>
          </a:p>
        </p:txBody>
      </p:sp>
      <p:sp>
        <p:nvSpPr>
          <p:cNvPr id="41" name="Flowchart: Decision 40">
            <a:extLst>
              <a:ext uri="{FF2B5EF4-FFF2-40B4-BE49-F238E27FC236}">
                <a16:creationId xmlns:a16="http://schemas.microsoft.com/office/drawing/2014/main" id="{DD60E6F3-CF40-44BB-AD15-39B0D0E77D92}"/>
              </a:ext>
            </a:extLst>
          </p:cNvPr>
          <p:cNvSpPr/>
          <p:nvPr/>
        </p:nvSpPr>
        <p:spPr>
          <a:xfrm>
            <a:off x="193448" y="6510714"/>
            <a:ext cx="236113" cy="182880"/>
          </a:xfrm>
          <a:prstGeom prst="flowChartDecision">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400" dirty="0">
              <a:solidFill>
                <a:prstClr val="white"/>
              </a:solidFill>
              <a:latin typeface="Calibri" panose="020F0502020204030204"/>
            </a:endParaRPr>
          </a:p>
        </p:txBody>
      </p:sp>
      <p:sp>
        <p:nvSpPr>
          <p:cNvPr id="2" name="Arrow: Right 1">
            <a:extLst>
              <a:ext uri="{FF2B5EF4-FFF2-40B4-BE49-F238E27FC236}">
                <a16:creationId xmlns:a16="http://schemas.microsoft.com/office/drawing/2014/main" id="{509E62B8-E0AE-4D08-A3AC-64D631B0BABB}"/>
              </a:ext>
            </a:extLst>
          </p:cNvPr>
          <p:cNvSpPr/>
          <p:nvPr/>
        </p:nvSpPr>
        <p:spPr>
          <a:xfrm>
            <a:off x="3939553" y="6180928"/>
            <a:ext cx="8232689" cy="702997"/>
          </a:xfrm>
          <a:prstGeom prst="rightArrow">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1400" b="1" dirty="0">
                <a:solidFill>
                  <a:srgbClr val="002060"/>
                </a:solidFill>
                <a:latin typeface="Calibri" panose="020F0502020204030204"/>
              </a:rPr>
              <a:t>Real World Pilot Testing &amp; Evaluation of the MedMorph RA IG (timeframe: 1 year)</a:t>
            </a:r>
          </a:p>
        </p:txBody>
      </p:sp>
    </p:spTree>
    <p:extLst>
      <p:ext uri="{BB962C8B-B14F-4D97-AF65-F5344CB8AC3E}">
        <p14:creationId xmlns:p14="http://schemas.microsoft.com/office/powerpoint/2010/main" val="20670139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84EFCF-0286-4C57-A0FD-22B7E080A8F9}"/>
              </a:ext>
            </a:extLst>
          </p:cNvPr>
          <p:cNvSpPr>
            <a:spLocks noGrp="1"/>
          </p:cNvSpPr>
          <p:nvPr>
            <p:ph type="title"/>
          </p:nvPr>
        </p:nvSpPr>
        <p:spPr>
          <a:xfrm>
            <a:off x="217714" y="0"/>
            <a:ext cx="11136086" cy="972457"/>
          </a:xfrm>
        </p:spPr>
        <p:txBody>
          <a:bodyPr>
            <a:normAutofit/>
          </a:bodyPr>
          <a:lstStyle/>
          <a:p>
            <a:r>
              <a:rPr lang="en-US" sz="3600" b="0" dirty="0"/>
              <a:t>Content Implementation Guides - Overview</a:t>
            </a:r>
          </a:p>
        </p:txBody>
      </p:sp>
      <p:sp>
        <p:nvSpPr>
          <p:cNvPr id="3" name="Content Placeholder 2">
            <a:extLst>
              <a:ext uri="{FF2B5EF4-FFF2-40B4-BE49-F238E27FC236}">
                <a16:creationId xmlns:a16="http://schemas.microsoft.com/office/drawing/2014/main" id="{C56DA08F-54D5-4319-9FE5-F6BEE3F0638A}"/>
              </a:ext>
            </a:extLst>
          </p:cNvPr>
          <p:cNvSpPr>
            <a:spLocks noGrp="1"/>
          </p:cNvSpPr>
          <p:nvPr>
            <p:ph idx="1"/>
          </p:nvPr>
        </p:nvSpPr>
        <p:spPr>
          <a:xfrm>
            <a:off x="217714" y="972457"/>
            <a:ext cx="11136086" cy="5341257"/>
          </a:xfrm>
        </p:spPr>
        <p:txBody>
          <a:bodyPr>
            <a:normAutofit fontScale="85000" lnSpcReduction="20000"/>
          </a:bodyPr>
          <a:lstStyle/>
          <a:p>
            <a:pPr>
              <a:lnSpc>
                <a:spcPct val="110000"/>
              </a:lnSpc>
            </a:pPr>
            <a:r>
              <a:rPr lang="en-US" dirty="0"/>
              <a:t>Content Implementation Guides specify how the MedMorph Reference Architecture (RA) Implementation Guide (IG) is leveraged for:</a:t>
            </a:r>
          </a:p>
          <a:p>
            <a:pPr lvl="1">
              <a:lnSpc>
                <a:spcPct val="110000"/>
              </a:lnSpc>
            </a:pPr>
            <a:r>
              <a:rPr lang="en-US" b="1" dirty="0"/>
              <a:t>Health Care Survey Reporting</a:t>
            </a:r>
          </a:p>
          <a:p>
            <a:pPr lvl="2">
              <a:lnSpc>
                <a:spcPct val="110000"/>
              </a:lnSpc>
            </a:pPr>
            <a:r>
              <a:rPr lang="en-US" dirty="0"/>
              <a:t>Define how EHR data can be used in automated data collection, thereby reducing burden for the healthcare provider and EHR with the goal of increasing the submission of timely, quality health care data to the National Center for Health Statistics (NCHS).</a:t>
            </a:r>
          </a:p>
          <a:p>
            <a:pPr lvl="1">
              <a:lnSpc>
                <a:spcPct val="110000"/>
              </a:lnSpc>
            </a:pPr>
            <a:r>
              <a:rPr lang="en-US" b="1" dirty="0"/>
              <a:t>Cancer Registry Reporting</a:t>
            </a:r>
          </a:p>
          <a:p>
            <a:pPr lvl="2">
              <a:lnSpc>
                <a:spcPct val="110000"/>
              </a:lnSpc>
            </a:pPr>
            <a:r>
              <a:rPr lang="en-US" dirty="0"/>
              <a:t>The intent is to automate and provide access to data not currently available to public health and research. This will not replace hospital registry reporting methods which are working well. Automation of cancer case registry reporting will reduce the burden of manual or other non-standardized data collection processes that currently exist.</a:t>
            </a:r>
          </a:p>
          <a:p>
            <a:pPr lvl="1">
              <a:lnSpc>
                <a:spcPct val="110000"/>
              </a:lnSpc>
            </a:pPr>
            <a:r>
              <a:rPr lang="en-US" b="1" dirty="0"/>
              <a:t>Research Data Exchange</a:t>
            </a:r>
          </a:p>
          <a:p>
            <a:pPr lvl="2">
              <a:lnSpc>
                <a:spcPct val="110000"/>
              </a:lnSpc>
            </a:pPr>
            <a:r>
              <a:rPr lang="en-US" dirty="0"/>
              <a:t>The current processes used to extract, transform, load the data and then contribute the data involve many non-standardized mechanisms (</a:t>
            </a:r>
            <a:r>
              <a:rPr lang="en-US" dirty="0" err="1"/>
              <a:t>e.g</a:t>
            </a:r>
            <a:r>
              <a:rPr lang="en-US" dirty="0"/>
              <a:t> SFTP, Excel Files, Stored procedures), different structures (formats) and different semantics. As a result of these non-standardized processes, the length of time to on-board a data partner varies from weeks to months. </a:t>
            </a:r>
          </a:p>
          <a:p>
            <a:r>
              <a:rPr lang="en-US" dirty="0"/>
              <a:t>Chronic Hepatitis C Surveillance</a:t>
            </a:r>
          </a:p>
          <a:p>
            <a:pPr lvl="1">
              <a:lnSpc>
                <a:spcPct val="110000"/>
              </a:lnSpc>
            </a:pPr>
            <a:r>
              <a:rPr lang="en-US" dirty="0"/>
              <a:t>Will utilize the work of eCR </a:t>
            </a:r>
          </a:p>
        </p:txBody>
      </p:sp>
    </p:spTree>
    <p:extLst>
      <p:ext uri="{BB962C8B-B14F-4D97-AF65-F5344CB8AC3E}">
        <p14:creationId xmlns:p14="http://schemas.microsoft.com/office/powerpoint/2010/main" val="10760047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Right Lower Logo Onl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Right Lower Logo Onl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NCEH_ATSDR_combined">
  <a:themeElements>
    <a:clrScheme name="Custom 7">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6.xml><?xml version="1.0" encoding="utf-8"?>
<a:theme xmlns:a="http://schemas.openxmlformats.org/drawingml/2006/main" name="Default Theme">
  <a:themeElements>
    <a:clrScheme name="LPHI">
      <a:dk1>
        <a:srgbClr val="212120"/>
      </a:dk1>
      <a:lt1>
        <a:srgbClr val="FFFFFE"/>
      </a:lt1>
      <a:dk2>
        <a:srgbClr val="00ADCA"/>
      </a:dk2>
      <a:lt2>
        <a:srgbClr val="00AC4E"/>
      </a:lt2>
      <a:accent1>
        <a:srgbClr val="00AC4E"/>
      </a:accent1>
      <a:accent2>
        <a:srgbClr val="00ADCA"/>
      </a:accent2>
      <a:accent3>
        <a:srgbClr val="99CC33"/>
      </a:accent3>
      <a:accent4>
        <a:srgbClr val="FFBE10"/>
      </a:accent4>
      <a:accent5>
        <a:srgbClr val="168258"/>
      </a:accent5>
      <a:accent6>
        <a:srgbClr val="212120"/>
      </a:accent6>
      <a:hlink>
        <a:srgbClr val="00ADCA"/>
      </a:hlink>
      <a:folHlink>
        <a:srgbClr val="00AC38"/>
      </a:folHlink>
    </a:clrScheme>
    <a:fontScheme name="LPHI">
      <a:majorFont>
        <a:latin typeface="Ubuntu"/>
        <a:ea typeface=""/>
        <a:cs typeface=""/>
      </a:majorFont>
      <a:minorFont>
        <a:latin typeface="Ubuntu"/>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2">
          <a:schemeClr val="dk1"/>
        </a:lnRef>
        <a:fillRef idx="1">
          <a:schemeClr val="lt1"/>
        </a:fillRef>
        <a:effectRef idx="0">
          <a:schemeClr val="dk1"/>
        </a:effectRef>
        <a:fontRef idx="minor">
          <a:schemeClr val="dk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LPHI_PPT_TemplateFile [Read-Only]" id="{1342CE52-21EB-4EF5-891D-66B97E43B9E3}" vid="{AE04DADD-81F5-4AA2-AF11-D500E098ABC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EA0B6AE90586B498E372650283B599F" ma:contentTypeVersion="15" ma:contentTypeDescription="Create a new document." ma:contentTypeScope="" ma:versionID="f994907f89457e6807e9108f5de8ac44">
  <xsd:schema xmlns:xsd="http://www.w3.org/2001/XMLSchema" xmlns:xs="http://www.w3.org/2001/XMLSchema" xmlns:p="http://schemas.microsoft.com/office/2006/metadata/properties" xmlns:ns1="http://schemas.microsoft.com/sharepoint/v3" xmlns:ns3="31912ff1-91bb-455a-93f4-4eefbe4b45dc" xmlns:ns4="83c27556-a946-441b-8e49-22dc5d76f230" targetNamespace="http://schemas.microsoft.com/office/2006/metadata/properties" ma:root="true" ma:fieldsID="f56c649683f97d5b7a7f7a632df42b95" ns1:_="" ns3:_="" ns4:_="">
    <xsd:import namespace="http://schemas.microsoft.com/sharepoint/v3"/>
    <xsd:import namespace="31912ff1-91bb-455a-93f4-4eefbe4b45dc"/>
    <xsd:import namespace="83c27556-a946-441b-8e49-22dc5d76f230"/>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1:_ip_UnifiedCompliancePolicyProperties" minOccurs="0"/>
                <xsd:element ref="ns1:_ip_UnifiedCompliancePolicyUIAction" minOccurs="0"/>
                <xsd:element ref="ns4:SharedWithUsers" minOccurs="0"/>
                <xsd:element ref="ns4:SharedWithDetails" minOccurs="0"/>
                <xsd:element ref="ns4:SharingHintHash"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4" nillable="true" ma:displayName="Unified Compliance Policy Properties" ma:hidden="true" ma:internalName="_ip_UnifiedCompliancePolicyProperties">
      <xsd:simpleType>
        <xsd:restriction base="dms:Note"/>
      </xsd:simpleType>
    </xsd:element>
    <xsd:element name="_ip_UnifiedCompliancePolicyUIAction" ma:index="15"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1912ff1-91bb-455a-93f4-4eefbe4b45d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3c27556-a946-441b-8e49-22dc5d76f230"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22542A4-30FB-4249-8709-C3EA460485EC}">
  <ds:schemaRefs>
    <ds:schemaRef ds:uri="http://purl.org/dc/terms/"/>
    <ds:schemaRef ds:uri="http://www.w3.org/XML/1998/namespace"/>
    <ds:schemaRef ds:uri="http://schemas.microsoft.com/office/2006/metadata/properties"/>
    <ds:schemaRef ds:uri="31912ff1-91bb-455a-93f4-4eefbe4b45dc"/>
    <ds:schemaRef ds:uri="http://schemas.microsoft.com/office/infopath/2007/PartnerControls"/>
    <ds:schemaRef ds:uri="http://purl.org/dc/dcmitype/"/>
    <ds:schemaRef ds:uri="http://purl.org/dc/elements/1.1/"/>
    <ds:schemaRef ds:uri="http://schemas.microsoft.com/office/2006/documentManagement/types"/>
    <ds:schemaRef ds:uri="http://schemas.microsoft.com/sharepoint/v3"/>
    <ds:schemaRef ds:uri="http://schemas.openxmlformats.org/package/2006/metadata/core-properties"/>
    <ds:schemaRef ds:uri="83c27556-a946-441b-8e49-22dc5d76f230"/>
  </ds:schemaRefs>
</ds:datastoreItem>
</file>

<file path=customXml/itemProps2.xml><?xml version="1.0" encoding="utf-8"?>
<ds:datastoreItem xmlns:ds="http://schemas.openxmlformats.org/officeDocument/2006/customXml" ds:itemID="{33B6888C-D6E2-4459-8E6B-C3BD980B424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31912ff1-91bb-455a-93f4-4eefbe4b45dc"/>
    <ds:schemaRef ds:uri="83c27556-a946-441b-8e49-22dc5d76f23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B2037C1-F425-4274-9C80-7DF8A1FBBAA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102197</TotalTime>
  <Words>2473</Words>
  <Application>Microsoft Office PowerPoint</Application>
  <PresentationFormat>Widescreen</PresentationFormat>
  <Paragraphs>348</Paragraphs>
  <Slides>26</Slides>
  <Notes>14</Notes>
  <HiddenSlides>0</HiddenSlides>
  <MMClips>0</MMClips>
  <ScaleCrop>false</ScaleCrop>
  <HeadingPairs>
    <vt:vector size="6" baseType="variant">
      <vt:variant>
        <vt:lpstr>Fonts Used</vt:lpstr>
      </vt:variant>
      <vt:variant>
        <vt:i4>12</vt:i4>
      </vt:variant>
      <vt:variant>
        <vt:lpstr>Theme</vt:lpstr>
      </vt:variant>
      <vt:variant>
        <vt:i4>6</vt:i4>
      </vt:variant>
      <vt:variant>
        <vt:lpstr>Slide Titles</vt:lpstr>
      </vt:variant>
      <vt:variant>
        <vt:i4>26</vt:i4>
      </vt:variant>
    </vt:vector>
  </HeadingPairs>
  <TitlesOfParts>
    <vt:vector size="44" baseType="lpstr">
      <vt:lpstr>Arial</vt:lpstr>
      <vt:lpstr>Calibri</vt:lpstr>
      <vt:lpstr>Calibri Light</vt:lpstr>
      <vt:lpstr>Century Gothic</vt:lpstr>
      <vt:lpstr>Courier New</vt:lpstr>
      <vt:lpstr>Gotham Rounded Book</vt:lpstr>
      <vt:lpstr>Gotham Rounded Medium</vt:lpstr>
      <vt:lpstr>Myriad Web Pro</vt:lpstr>
      <vt:lpstr>Roboto</vt:lpstr>
      <vt:lpstr>Ubuntu</vt:lpstr>
      <vt:lpstr>Wingdings</vt:lpstr>
      <vt:lpstr>Wingdings 2</vt:lpstr>
      <vt:lpstr>Office Theme</vt:lpstr>
      <vt:lpstr>Custom Design</vt:lpstr>
      <vt:lpstr>1_Right Lower Logo Only</vt:lpstr>
      <vt:lpstr>Right Lower Logo Only</vt:lpstr>
      <vt:lpstr>NCEH_ATSDR_combined</vt:lpstr>
      <vt:lpstr>Default Theme</vt:lpstr>
      <vt:lpstr>PowerPoint Presentation</vt:lpstr>
      <vt:lpstr>PowerPoint Presentation</vt:lpstr>
      <vt:lpstr>HL7 MedMorph Reference Architecture Implementation Guide Updates</vt:lpstr>
      <vt:lpstr>MedMorph Reference Architecture IG </vt:lpstr>
      <vt:lpstr>MedMorph RA IG Ballot Update</vt:lpstr>
      <vt:lpstr>USCDI Updates</vt:lpstr>
      <vt:lpstr>HL7 MedMorph Content Implementation Guide Ballot</vt:lpstr>
      <vt:lpstr>MedMorph 2021 Timeline</vt:lpstr>
      <vt:lpstr>Content Implementation Guides - Overview</vt:lpstr>
      <vt:lpstr>MedMorph Content IGs</vt:lpstr>
      <vt:lpstr>Testing the Content IGs at the HL7 FHIR Connectathon – January 10th-12th </vt:lpstr>
      <vt:lpstr>Connectathon Tracks</vt:lpstr>
      <vt:lpstr>HL7 Ballot Process</vt:lpstr>
      <vt:lpstr>MedMorph Content IG Ballot Timeline</vt:lpstr>
      <vt:lpstr>Participating in the HL7 MedMorph Content IG Ballots</vt:lpstr>
      <vt:lpstr>Next Steps</vt:lpstr>
      <vt:lpstr>Next Steps for the Content IG and the Ballot Process </vt:lpstr>
      <vt:lpstr>Next Steps for the Connectathon</vt:lpstr>
      <vt:lpstr>Closing</vt:lpstr>
      <vt:lpstr>Upcoming MedMorph Meetings</vt:lpstr>
      <vt:lpstr>Contacts</vt:lpstr>
      <vt:lpstr>Appendix A: MedMorph General Information</vt:lpstr>
      <vt:lpstr>MedMorph: Deliverables and Artifacts</vt:lpstr>
      <vt:lpstr>PowerPoint Presentation</vt:lpstr>
      <vt:lpstr>Appendix B: HL7 FHIR Resources</vt:lpstr>
      <vt:lpstr>Helpful FHIR Links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Michaels, Maria (CDC/DDPHSS/CSELS/OD)</dc:creator>
  <cp:lastModifiedBy>Jamie Parker</cp:lastModifiedBy>
  <cp:revision>140</cp:revision>
  <dcterms:created xsi:type="dcterms:W3CDTF">2019-11-04T17:18:41Z</dcterms:created>
  <dcterms:modified xsi:type="dcterms:W3CDTF">2022-10-11T16:55:23Z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0x0101007EA0B6AE90586B498E372650283B599F</vt:lpwstr>
  </property>
  <property fmtid="{D5CDD505-2E9C-101B-9397-08002B2CF9AE}" pid="3" name="MSIP_Label_7b94a7b8-f06c-4dfe-bdcc-9b548fd58c31_Enabled">
    <vt:lpwstr>True</vt:lpwstr>
  </property>
  <property fmtid="{D5CDD505-2E9C-101B-9397-08002B2CF9AE}" pid="4" name="MSIP_Label_7b94a7b8-f06c-4dfe-bdcc-9b548fd58c31_SiteId">
    <vt:lpwstr>9ce70869-60db-44fd-abe8-d2767077fc8f</vt:lpwstr>
  </property>
  <property fmtid="{D5CDD505-2E9C-101B-9397-08002B2CF9AE}" pid="5" name="MSIP_Label_7b94a7b8-f06c-4dfe-bdcc-9b548fd58c31_Owner">
    <vt:lpwstr>pdz1@cdc.gov</vt:lpwstr>
  </property>
  <property fmtid="{D5CDD505-2E9C-101B-9397-08002B2CF9AE}" pid="6" name="MSIP_Label_7b94a7b8-f06c-4dfe-bdcc-9b548fd58c31_SetDate">
    <vt:lpwstr>2020-07-21T15:28:38.4084376Z</vt:lpwstr>
  </property>
  <property fmtid="{D5CDD505-2E9C-101B-9397-08002B2CF9AE}" pid="7" name="MSIP_Label_7b94a7b8-f06c-4dfe-bdcc-9b548fd58c31_Name">
    <vt:lpwstr>General</vt:lpwstr>
  </property>
  <property fmtid="{D5CDD505-2E9C-101B-9397-08002B2CF9AE}" pid="8" name="MSIP_Label_7b94a7b8-f06c-4dfe-bdcc-9b548fd58c31_Application">
    <vt:lpwstr>Microsoft Azure Information Protection</vt:lpwstr>
  </property>
  <property fmtid="{D5CDD505-2E9C-101B-9397-08002B2CF9AE}" pid="9" name="MSIP_Label_7b94a7b8-f06c-4dfe-bdcc-9b548fd58c31_ActionId">
    <vt:lpwstr>242c5a70-a0f0-49e9-878c-45a3360026ad</vt:lpwstr>
  </property>
  <property fmtid="{D5CDD505-2E9C-101B-9397-08002B2CF9AE}" pid="10" name="MSIP_Label_7b94a7b8-f06c-4dfe-bdcc-9b548fd58c31_Extended_MSFT_Method">
    <vt:lpwstr>Manual</vt:lpwstr>
  </property>
  <property fmtid="{D5CDD505-2E9C-101B-9397-08002B2CF9AE}" pid="11" name="Sensitivity">
    <vt:lpwstr>General</vt:lpwstr>
  </property>
</Properties>
</file>