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3"/>
  </p:notesMasterIdLst>
  <p:sldIdLst>
    <p:sldId id="303" r:id="rId2"/>
    <p:sldId id="284" r:id="rId3"/>
    <p:sldId id="1047" r:id="rId4"/>
    <p:sldId id="2419" r:id="rId5"/>
    <p:sldId id="2430" r:id="rId6"/>
    <p:sldId id="1049" r:id="rId7"/>
    <p:sldId id="2426" r:id="rId8"/>
    <p:sldId id="2432" r:id="rId9"/>
    <p:sldId id="329" r:id="rId10"/>
    <p:sldId id="1046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0" autoAdjust="0"/>
    <p:restoredTop sz="95498" autoAdjust="0"/>
  </p:normalViewPr>
  <p:slideViewPr>
    <p:cSldViewPr>
      <p:cViewPr>
        <p:scale>
          <a:sx n="110" d="100"/>
          <a:sy n="110" d="100"/>
        </p:scale>
        <p:origin x="806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694452251/Hepatitis+C+Use+Case+-+DRAFT" TargetMode="External"/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rradora.atlassian.net/wiki/spaces/MedMorph/pages/545914881/Reference+Architecture+Document" TargetMode="External"/><Relationship Id="rId5" Type="http://schemas.openxmlformats.org/officeDocument/2006/relationships/hyperlink" Target="https://carradora.atlassian.net/wiki/spaces/MedMorph/pages/699990019/Cancer+Use+Case+-+DRAFT" TargetMode="External"/><Relationship Id="rId4" Type="http://schemas.openxmlformats.org/officeDocument/2006/relationships/hyperlink" Target="https://carradora.atlassian.net/wiki/spaces/MedMorph/pages/692060180/Health+Care+Survey+Use+Case+-+DRAF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692060180/Health+Care+Survey+Use+Case+-+DRAFT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699990019/Cancer+Use+Case+-+DRAF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July 30,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391400" cy="4389437"/>
          </a:xfrm>
        </p:spPr>
        <p:txBody>
          <a:bodyPr/>
          <a:lstStyle/>
          <a:p>
            <a:r>
              <a:rPr lang="en-US" sz="1800" dirty="0"/>
              <a:t>Use Cases:</a:t>
            </a:r>
          </a:p>
          <a:p>
            <a:pPr lvl="1"/>
            <a:r>
              <a:rPr lang="en-US" sz="1600" dirty="0"/>
              <a:t>Use Case Work Group: </a:t>
            </a:r>
            <a:r>
              <a:rPr lang="en-US" sz="1600" dirty="0">
                <a:hlinkClick r:id="rId2"/>
              </a:rPr>
              <a:t>https://carradora.atlassian.net/wiki/spaces/MedMorph/pages/381780019/Use+Case+Work+Groups</a:t>
            </a:r>
            <a:endParaRPr lang="en-US" sz="1600" dirty="0"/>
          </a:p>
          <a:p>
            <a:pPr lvl="1"/>
            <a:r>
              <a:rPr lang="en-US" sz="1600" dirty="0"/>
              <a:t>Hep C: </a:t>
            </a:r>
            <a:r>
              <a:rPr lang="en-US" sz="1600" dirty="0">
                <a:hlinkClick r:id="rId3"/>
              </a:rPr>
              <a:t>https://carradora.atlassian.net/wiki/spaces/MedMorph/pages/694452251/Hepatitis+C+Use+Case+-+DRAFT</a:t>
            </a:r>
            <a:endParaRPr lang="en-US" sz="1600" dirty="0"/>
          </a:p>
          <a:p>
            <a:pPr lvl="1"/>
            <a:r>
              <a:rPr lang="en-US" sz="1600" dirty="0"/>
              <a:t>Health Care Surveys: </a:t>
            </a:r>
            <a:r>
              <a:rPr lang="en-US" sz="1600" dirty="0">
                <a:hlinkClick r:id="rId4"/>
              </a:rPr>
              <a:t>https://carradora.atlassian.net/wiki/spaces/MedMorph/pages/692060180/Health+Care+Survey+Use+Case+-+DRAFT</a:t>
            </a:r>
            <a:endParaRPr lang="en-US" sz="1600" dirty="0"/>
          </a:p>
          <a:p>
            <a:pPr lvl="1"/>
            <a:r>
              <a:rPr lang="en-US" sz="1600" dirty="0"/>
              <a:t>Cancer: </a:t>
            </a:r>
            <a:r>
              <a:rPr lang="en-US" sz="1600" dirty="0">
                <a:hlinkClick r:id="rId5"/>
              </a:rPr>
              <a:t>https://carradora.atlassian.net/wiki/spaces/MedMorph/pages/699990019/Cancer+Use+Case+-+DRAFT</a:t>
            </a:r>
            <a:endParaRPr lang="en-US" sz="1600" dirty="0"/>
          </a:p>
          <a:p>
            <a:r>
              <a:rPr lang="en-US" sz="1800" dirty="0"/>
              <a:t>Reference Architecture: </a:t>
            </a:r>
            <a:r>
              <a:rPr lang="en-US" sz="1600" dirty="0">
                <a:hlinkClick r:id="rId6"/>
              </a:rPr>
              <a:t>https://carradora.atlassian.net/wiki/spaces/MedMorph/pages/545914881/Reference+Architecture+Document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01648"/>
              </p:ext>
            </p:extLst>
          </p:nvPr>
        </p:nvGraphicFramePr>
        <p:xfrm>
          <a:off x="1348740" y="1447800"/>
          <a:ext cx="644652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06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from Last Week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Care Survey Data Elements and USCDI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8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Data Elements</a:t>
                      </a:r>
                      <a:endParaRPr kumimoji="0" lang="en-US" sz="18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5714"/>
              </p:ext>
            </p:extLst>
          </p:nvPr>
        </p:nvGraphicFramePr>
        <p:xfrm>
          <a:off x="1905000" y="1371600"/>
          <a:ext cx="56388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Health Care Survey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Cancer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USCDI and US Core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Hep C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7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7/23/20</a:t>
            </a:r>
          </a:p>
          <a:p>
            <a:r>
              <a:rPr lang="en-US" dirty="0">
                <a:solidFill>
                  <a:schemeClr val="accent1"/>
                </a:solidFill>
              </a:rPr>
              <a:t>Health Care Survey (HCS) Data Elements and USCDI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7/23/20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HCS Data Elements Discussion</a:t>
            </a:r>
          </a:p>
          <a:p>
            <a:pPr lvl="1"/>
            <a:r>
              <a:rPr lang="en-US" dirty="0"/>
              <a:t>Updates can be found on the </a:t>
            </a:r>
            <a:r>
              <a:rPr lang="en-US" dirty="0">
                <a:hlinkClick r:id="rId2"/>
              </a:rPr>
              <a:t>Health Care Survey Use Case Confluence Page</a:t>
            </a:r>
            <a:endParaRPr lang="en-US" dirty="0"/>
          </a:p>
          <a:p>
            <a:pPr lvl="1"/>
            <a:r>
              <a:rPr lang="en-US" dirty="0"/>
              <a:t>Key Updates include:</a:t>
            </a:r>
          </a:p>
          <a:p>
            <a:pPr lvl="2"/>
            <a:r>
              <a:rPr lang="en-US" dirty="0"/>
              <a:t>HCS team is currently reviewing the HCS data elements and will provide an updated spreadsheet in a couple of weeks</a:t>
            </a:r>
          </a:p>
          <a:p>
            <a:pPr lvl="2"/>
            <a:r>
              <a:rPr lang="en-US" dirty="0"/>
              <a:t>A July Errata of USCDI was released – main updates include removal of suggested terminology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Working Session:</a:t>
            </a:r>
          </a:p>
          <a:p>
            <a:r>
              <a:rPr lang="en-US" dirty="0">
                <a:solidFill>
                  <a:schemeClr val="accent1"/>
                </a:solidFill>
              </a:rPr>
              <a:t>Cancer Data Elements and USCDI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79A7-5B75-441C-9517-676DBD36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Cancer Data Elements and USCDI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D57295-0E6A-4FEC-8BE4-BC5BD1C8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the </a:t>
            </a:r>
            <a:r>
              <a:rPr lang="en-US" dirty="0">
                <a:hlinkClick r:id="rId2"/>
              </a:rPr>
              <a:t>Cancer Use Case Confluence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August 6th,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USCDI and US Core (Al Taylor and Brett </a:t>
            </a:r>
            <a:r>
              <a:rPr lang="en-US" sz="1800" dirty="0" err="1"/>
              <a:t>Marquard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Hepatitis C Data Elements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70320</TotalTime>
  <Words>675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ESAC Theme</vt:lpstr>
      <vt:lpstr>MedMorph Consolidated Use Case Workgroup   July 30, 2020 </vt:lpstr>
      <vt:lpstr>Meeting Agenda</vt:lpstr>
      <vt:lpstr>Use Case Workgroup Logistics</vt:lpstr>
      <vt:lpstr>Tentative Meeting Schedule / Topics</vt:lpstr>
      <vt:lpstr>PowerPoint Presentation</vt:lpstr>
      <vt:lpstr>Recap from Last Week 7/23/20</vt:lpstr>
      <vt:lpstr>PowerPoint Presentation</vt:lpstr>
      <vt:lpstr>Cancer Data Elements and USCDI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368</cp:revision>
  <dcterms:created xsi:type="dcterms:W3CDTF">2013-08-15T04:40:34Z</dcterms:created>
  <dcterms:modified xsi:type="dcterms:W3CDTF">2020-07-30T19:33:11Z</dcterms:modified>
  <cp:category/>
</cp:coreProperties>
</file>