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  <p:sldMasterId id="2147483705" r:id="rId5"/>
    <p:sldMasterId id="2147483693" r:id="rId6"/>
    <p:sldMasterId id="2147483660" r:id="rId7"/>
    <p:sldMasterId id="2147483732" r:id="rId8"/>
    <p:sldMasterId id="2147483740" r:id="rId9"/>
  </p:sldMasterIdLst>
  <p:notesMasterIdLst>
    <p:notesMasterId r:id="rId33"/>
  </p:notesMasterIdLst>
  <p:sldIdLst>
    <p:sldId id="986" r:id="rId10"/>
    <p:sldId id="992" r:id="rId11"/>
    <p:sldId id="1047" r:id="rId12"/>
    <p:sldId id="4770" r:id="rId13"/>
    <p:sldId id="4766" r:id="rId14"/>
    <p:sldId id="4773" r:id="rId15"/>
    <p:sldId id="4774" r:id="rId16"/>
    <p:sldId id="4769" r:id="rId17"/>
    <p:sldId id="4775" r:id="rId18"/>
    <p:sldId id="4764" r:id="rId19"/>
    <p:sldId id="4758" r:id="rId20"/>
    <p:sldId id="4759" r:id="rId21"/>
    <p:sldId id="4777" r:id="rId22"/>
    <p:sldId id="4783" r:id="rId23"/>
    <p:sldId id="4780" r:id="rId24"/>
    <p:sldId id="4781" r:id="rId25"/>
    <p:sldId id="4782" r:id="rId26"/>
    <p:sldId id="4778" r:id="rId27"/>
    <p:sldId id="4779" r:id="rId28"/>
    <p:sldId id="4784" r:id="rId29"/>
    <p:sldId id="329" r:id="rId30"/>
    <p:sldId id="4776" r:id="rId31"/>
    <p:sldId id="33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umenthal, Wendy J. (CDC/DDNID/NCCDPHP/DCPC)" initials="BWJ(" lastIdx="2" clrIdx="0">
    <p:extLst>
      <p:ext uri="{19B8F6BF-5375-455C-9EA6-DF929625EA0E}">
        <p15:presenceInfo xmlns:p15="http://schemas.microsoft.com/office/powerpoint/2012/main" userId="S::wfb6@cdc.gov::f5e00f14-3ac2-427d-b616-ad8add26c74a" providerId="AD"/>
      </p:ext>
    </p:extLst>
  </p:cmAuthor>
  <p:cmAuthor id="2" name="Michaels, Maria (CDC/DDPHSS/CSELS/OD)" initials="MM(" lastIdx="7" clrIdx="1">
    <p:extLst>
      <p:ext uri="{19B8F6BF-5375-455C-9EA6-DF929625EA0E}">
        <p15:presenceInfo xmlns:p15="http://schemas.microsoft.com/office/powerpoint/2012/main" userId="S::ktx2@cdc.gov::90e940e6-b690-4d24-b80a-1bdfa10c37a1" providerId="AD"/>
      </p:ext>
    </p:extLst>
  </p:cmAuthor>
  <p:cmAuthor id="3" name="Viall, Abigail H. (CDC/DDID/NCHHSTP/OD)" initials="VAH(" lastIdx="5" clrIdx="2">
    <p:extLst>
      <p:ext uri="{19B8F6BF-5375-455C-9EA6-DF929625EA0E}">
        <p15:presenceInfo xmlns:p15="http://schemas.microsoft.com/office/powerpoint/2012/main" userId="S::bzv3@cdc.gov::f3d5871f-84bf-4875-9fb0-d00a2154068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9F9F9"/>
    <a:srgbClr val="0070C0"/>
    <a:srgbClr val="D06F1A"/>
    <a:srgbClr val="DE0D14"/>
    <a:srgbClr val="CCCCFF"/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02" autoAdjust="0"/>
    <p:restoredTop sz="95503" autoAdjust="0"/>
  </p:normalViewPr>
  <p:slideViewPr>
    <p:cSldViewPr snapToGrid="0">
      <p:cViewPr varScale="1">
        <p:scale>
          <a:sx n="97" d="100"/>
          <a:sy n="97" d="100"/>
        </p:scale>
        <p:origin x="86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Info</a:t>
            </a:r>
          </a:p>
        </c:rich>
      </c:tx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CEC24F-D1D9-4D79-A845-4E9F5DA981E1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1ECFFD-070E-46C2-B05E-66E1F54D0F1A}">
      <dgm:prSet phldrT="[Text]"/>
      <dgm:spPr/>
      <dgm:t>
        <a:bodyPr/>
        <a:lstStyle/>
        <a:p>
          <a:r>
            <a:rPr lang="en-US" dirty="0">
              <a:solidFill>
                <a:schemeClr val="accent1">
                  <a:lumMod val="75000"/>
                </a:schemeClr>
              </a:solidFill>
            </a:rPr>
            <a:t>Jan </a:t>
          </a:r>
        </a:p>
      </dgm:t>
    </dgm:pt>
    <dgm:pt modelId="{4B1EAA51-DB47-4E8A-AA1D-F65EA4C994B5}" type="parTrans" cxnId="{AFA720B0-964A-45FC-96D5-AAA8174E9BA0}">
      <dgm:prSet/>
      <dgm:spPr/>
      <dgm:t>
        <a:bodyPr/>
        <a:lstStyle/>
        <a:p>
          <a:endParaRPr lang="en-US"/>
        </a:p>
      </dgm:t>
    </dgm:pt>
    <dgm:pt modelId="{819D9D39-AE4E-44F0-B1EF-EFF776C8FE60}" type="sibTrans" cxnId="{AFA720B0-964A-45FC-96D5-AAA8174E9BA0}">
      <dgm:prSet/>
      <dgm:spPr/>
      <dgm:t>
        <a:bodyPr/>
        <a:lstStyle/>
        <a:p>
          <a:endParaRPr lang="en-US"/>
        </a:p>
      </dgm:t>
    </dgm:pt>
    <dgm:pt modelId="{944D3E21-31E5-4EE2-922C-324E54A87723}">
      <dgm:prSet phldrT="[Text]"/>
      <dgm:spPr/>
      <dgm:t>
        <a:bodyPr/>
        <a:lstStyle/>
        <a:p>
          <a:r>
            <a:rPr lang="en-US" dirty="0">
              <a:solidFill>
                <a:schemeClr val="accent1">
                  <a:lumMod val="75000"/>
                </a:schemeClr>
              </a:solidFill>
            </a:rPr>
            <a:t>Feb</a:t>
          </a:r>
        </a:p>
      </dgm:t>
    </dgm:pt>
    <dgm:pt modelId="{DCAE7EB5-C44B-48F1-99D8-AD56292D6F2A}" type="parTrans" cxnId="{2BB13466-F665-4EC6-9F80-DD5501695D21}">
      <dgm:prSet/>
      <dgm:spPr/>
      <dgm:t>
        <a:bodyPr/>
        <a:lstStyle/>
        <a:p>
          <a:endParaRPr lang="en-US"/>
        </a:p>
      </dgm:t>
    </dgm:pt>
    <dgm:pt modelId="{7E345830-3AB5-4600-A0A8-488F2DD8AFCC}" type="sibTrans" cxnId="{2BB13466-F665-4EC6-9F80-DD5501695D21}">
      <dgm:prSet/>
      <dgm:spPr/>
      <dgm:t>
        <a:bodyPr/>
        <a:lstStyle/>
        <a:p>
          <a:endParaRPr lang="en-US"/>
        </a:p>
      </dgm:t>
    </dgm:pt>
    <dgm:pt modelId="{73FBE1F6-6376-465C-9E87-4D107CB9C63A}">
      <dgm:prSet phldrT="[Text]"/>
      <dgm:spPr/>
      <dgm:t>
        <a:bodyPr/>
        <a:lstStyle/>
        <a:p>
          <a:r>
            <a:rPr lang="en-US" dirty="0">
              <a:solidFill>
                <a:schemeClr val="accent1">
                  <a:lumMod val="75000"/>
                </a:schemeClr>
              </a:solidFill>
            </a:rPr>
            <a:t>March</a:t>
          </a:r>
        </a:p>
      </dgm:t>
    </dgm:pt>
    <dgm:pt modelId="{864DF091-8874-4716-BB24-5D0660ED24DA}" type="parTrans" cxnId="{25A216E0-A7F7-4886-8C8E-FCBA44ABFEC1}">
      <dgm:prSet/>
      <dgm:spPr/>
      <dgm:t>
        <a:bodyPr/>
        <a:lstStyle/>
        <a:p>
          <a:endParaRPr lang="en-US"/>
        </a:p>
      </dgm:t>
    </dgm:pt>
    <dgm:pt modelId="{A84985D1-8B4F-4B42-947B-49AAA775285E}" type="sibTrans" cxnId="{25A216E0-A7F7-4886-8C8E-FCBA44ABFEC1}">
      <dgm:prSet/>
      <dgm:spPr/>
      <dgm:t>
        <a:bodyPr/>
        <a:lstStyle/>
        <a:p>
          <a:endParaRPr lang="en-US"/>
        </a:p>
      </dgm:t>
    </dgm:pt>
    <dgm:pt modelId="{71BEDC6F-7790-4076-B6D2-B90668927C3C}">
      <dgm:prSet phldrT="[Text]"/>
      <dgm:spPr/>
      <dgm:t>
        <a:bodyPr/>
        <a:lstStyle/>
        <a:p>
          <a:r>
            <a:rPr lang="en-US" dirty="0">
              <a:solidFill>
                <a:schemeClr val="accent1">
                  <a:lumMod val="75000"/>
                </a:schemeClr>
              </a:solidFill>
            </a:rPr>
            <a:t>April</a:t>
          </a:r>
        </a:p>
      </dgm:t>
    </dgm:pt>
    <dgm:pt modelId="{2D3E5479-870C-4980-BB8D-E7899D73D406}" type="parTrans" cxnId="{24722EAE-8416-4BCB-A618-01E37429BFD2}">
      <dgm:prSet/>
      <dgm:spPr/>
      <dgm:t>
        <a:bodyPr/>
        <a:lstStyle/>
        <a:p>
          <a:endParaRPr lang="en-US"/>
        </a:p>
      </dgm:t>
    </dgm:pt>
    <dgm:pt modelId="{E47D42FF-432F-43F8-85F2-B430672C1198}" type="sibTrans" cxnId="{24722EAE-8416-4BCB-A618-01E37429BFD2}">
      <dgm:prSet/>
      <dgm:spPr/>
      <dgm:t>
        <a:bodyPr/>
        <a:lstStyle/>
        <a:p>
          <a:endParaRPr lang="en-US"/>
        </a:p>
      </dgm:t>
    </dgm:pt>
    <dgm:pt modelId="{B8F6DB24-B292-4DCB-BEDC-FA61FBC64C24}">
      <dgm:prSet phldrT="[Text]"/>
      <dgm:spPr/>
      <dgm:t>
        <a:bodyPr/>
        <a:lstStyle/>
        <a:p>
          <a:r>
            <a:rPr lang="en-US" dirty="0">
              <a:solidFill>
                <a:schemeClr val="accent1">
                  <a:lumMod val="75000"/>
                </a:schemeClr>
              </a:solidFill>
            </a:rPr>
            <a:t>May</a:t>
          </a:r>
        </a:p>
      </dgm:t>
    </dgm:pt>
    <dgm:pt modelId="{4E0B0A27-4B2B-4FF3-A595-14EECB915DAD}" type="parTrans" cxnId="{0CB870AA-1919-439F-8572-41828255399B}">
      <dgm:prSet/>
      <dgm:spPr/>
      <dgm:t>
        <a:bodyPr/>
        <a:lstStyle/>
        <a:p>
          <a:endParaRPr lang="en-US"/>
        </a:p>
      </dgm:t>
    </dgm:pt>
    <dgm:pt modelId="{C4D00476-4500-491A-AA2F-7164916272E4}" type="sibTrans" cxnId="{0CB870AA-1919-439F-8572-41828255399B}">
      <dgm:prSet/>
      <dgm:spPr/>
      <dgm:t>
        <a:bodyPr/>
        <a:lstStyle/>
        <a:p>
          <a:endParaRPr lang="en-US"/>
        </a:p>
      </dgm:t>
    </dgm:pt>
    <dgm:pt modelId="{1F02916B-5834-4000-BDDE-1943A6BD2D7F}">
      <dgm:prSet phldrT="[Text]"/>
      <dgm:spPr/>
      <dgm:t>
        <a:bodyPr/>
        <a:lstStyle/>
        <a:p>
          <a:r>
            <a:rPr lang="en-US" dirty="0">
              <a:solidFill>
                <a:schemeClr val="accent1">
                  <a:lumMod val="75000"/>
                </a:schemeClr>
              </a:solidFill>
            </a:rPr>
            <a:t>June</a:t>
          </a:r>
        </a:p>
      </dgm:t>
    </dgm:pt>
    <dgm:pt modelId="{CA5010F9-FC8D-42BE-A503-E1F84A8FCF78}" type="parTrans" cxnId="{D8ECF0A9-6204-4942-B5A6-BA285E7C55BC}">
      <dgm:prSet/>
      <dgm:spPr/>
      <dgm:t>
        <a:bodyPr/>
        <a:lstStyle/>
        <a:p>
          <a:endParaRPr lang="en-US"/>
        </a:p>
      </dgm:t>
    </dgm:pt>
    <dgm:pt modelId="{804C4884-6914-462E-9C16-BE1BB3CA6FBF}" type="sibTrans" cxnId="{D8ECF0A9-6204-4942-B5A6-BA285E7C55BC}">
      <dgm:prSet/>
      <dgm:spPr/>
      <dgm:t>
        <a:bodyPr/>
        <a:lstStyle/>
        <a:p>
          <a:endParaRPr lang="en-US"/>
        </a:p>
      </dgm:t>
    </dgm:pt>
    <dgm:pt modelId="{2D38CFED-4572-4F11-A748-5A37FB09209C}">
      <dgm:prSet phldrT="[Text]"/>
      <dgm:spPr/>
      <dgm:t>
        <a:bodyPr/>
        <a:lstStyle/>
        <a:p>
          <a:r>
            <a:rPr lang="en-US" dirty="0">
              <a:solidFill>
                <a:schemeClr val="accent1">
                  <a:lumMod val="75000"/>
                </a:schemeClr>
              </a:solidFill>
            </a:rPr>
            <a:t>July</a:t>
          </a:r>
        </a:p>
      </dgm:t>
    </dgm:pt>
    <dgm:pt modelId="{07169D9E-8B36-41E2-9248-2FF2FC4A195E}" type="parTrans" cxnId="{8F252EF2-8D7F-4582-81B1-30C75DC90EB6}">
      <dgm:prSet/>
      <dgm:spPr/>
      <dgm:t>
        <a:bodyPr/>
        <a:lstStyle/>
        <a:p>
          <a:endParaRPr lang="en-US"/>
        </a:p>
      </dgm:t>
    </dgm:pt>
    <dgm:pt modelId="{98B6B97B-0067-4572-8455-9F405342E557}" type="sibTrans" cxnId="{8F252EF2-8D7F-4582-81B1-30C75DC90EB6}">
      <dgm:prSet/>
      <dgm:spPr/>
      <dgm:t>
        <a:bodyPr/>
        <a:lstStyle/>
        <a:p>
          <a:endParaRPr lang="en-US"/>
        </a:p>
      </dgm:t>
    </dgm:pt>
    <dgm:pt modelId="{6B2DA6B3-4081-441B-B803-9F8D1F2BC76B}">
      <dgm:prSet phldrT="[Text]"/>
      <dgm:spPr/>
      <dgm:t>
        <a:bodyPr/>
        <a:lstStyle/>
        <a:p>
          <a:r>
            <a:rPr lang="en-US" dirty="0">
              <a:solidFill>
                <a:schemeClr val="accent1">
                  <a:lumMod val="75000"/>
                </a:schemeClr>
              </a:solidFill>
            </a:rPr>
            <a:t>Aug</a:t>
          </a:r>
        </a:p>
      </dgm:t>
    </dgm:pt>
    <dgm:pt modelId="{72AA705E-47C0-46D5-A547-CE6528C6BDCC}" type="parTrans" cxnId="{FD869AEC-2EB7-4BB3-B94F-A3067FFF1201}">
      <dgm:prSet/>
      <dgm:spPr/>
      <dgm:t>
        <a:bodyPr/>
        <a:lstStyle/>
        <a:p>
          <a:endParaRPr lang="en-US"/>
        </a:p>
      </dgm:t>
    </dgm:pt>
    <dgm:pt modelId="{438FDC20-082E-41BA-BFB8-4D65E1A473F0}" type="sibTrans" cxnId="{FD869AEC-2EB7-4BB3-B94F-A3067FFF1201}">
      <dgm:prSet/>
      <dgm:spPr/>
      <dgm:t>
        <a:bodyPr/>
        <a:lstStyle/>
        <a:p>
          <a:endParaRPr lang="en-US"/>
        </a:p>
      </dgm:t>
    </dgm:pt>
    <dgm:pt modelId="{7ECA0234-90C5-4263-AD9C-02C71AFACA8C}">
      <dgm:prSet phldrT="[Text]"/>
      <dgm:spPr/>
      <dgm:t>
        <a:bodyPr/>
        <a:lstStyle/>
        <a:p>
          <a:r>
            <a:rPr lang="en-US" dirty="0">
              <a:solidFill>
                <a:schemeClr val="accent1">
                  <a:lumMod val="75000"/>
                </a:schemeClr>
              </a:solidFill>
            </a:rPr>
            <a:t>Sept</a:t>
          </a:r>
        </a:p>
      </dgm:t>
    </dgm:pt>
    <dgm:pt modelId="{1BE4CF92-358D-470B-8210-D179FD6F4D59}" type="parTrans" cxnId="{A0612AA4-65DD-4416-90AF-DE7EC2ADEC55}">
      <dgm:prSet/>
      <dgm:spPr/>
      <dgm:t>
        <a:bodyPr/>
        <a:lstStyle/>
        <a:p>
          <a:endParaRPr lang="en-US"/>
        </a:p>
      </dgm:t>
    </dgm:pt>
    <dgm:pt modelId="{1DFEDFC9-2C40-4955-ACD4-C538C69ADBAF}" type="sibTrans" cxnId="{A0612AA4-65DD-4416-90AF-DE7EC2ADEC55}">
      <dgm:prSet/>
      <dgm:spPr/>
      <dgm:t>
        <a:bodyPr/>
        <a:lstStyle/>
        <a:p>
          <a:endParaRPr lang="en-US"/>
        </a:p>
      </dgm:t>
    </dgm:pt>
    <dgm:pt modelId="{853946EE-33FC-43DD-93F8-E508C503ECF7}">
      <dgm:prSet phldrT="[Text]"/>
      <dgm:spPr/>
      <dgm:t>
        <a:bodyPr/>
        <a:lstStyle/>
        <a:p>
          <a:r>
            <a:rPr lang="en-US" dirty="0">
              <a:solidFill>
                <a:schemeClr val="accent1">
                  <a:lumMod val="75000"/>
                </a:schemeClr>
              </a:solidFill>
            </a:rPr>
            <a:t>Oct</a:t>
          </a:r>
        </a:p>
      </dgm:t>
    </dgm:pt>
    <dgm:pt modelId="{1B2DFA4C-70D6-490A-BDBD-E2FB04BFADD2}" type="parTrans" cxnId="{ABF6E607-17D2-458E-BD90-7C3FE447D671}">
      <dgm:prSet/>
      <dgm:spPr/>
      <dgm:t>
        <a:bodyPr/>
        <a:lstStyle/>
        <a:p>
          <a:endParaRPr lang="en-US"/>
        </a:p>
      </dgm:t>
    </dgm:pt>
    <dgm:pt modelId="{1EF4BA42-B515-465F-A7C4-5289A8D4BDA5}" type="sibTrans" cxnId="{ABF6E607-17D2-458E-BD90-7C3FE447D671}">
      <dgm:prSet/>
      <dgm:spPr/>
      <dgm:t>
        <a:bodyPr/>
        <a:lstStyle/>
        <a:p>
          <a:endParaRPr lang="en-US"/>
        </a:p>
      </dgm:t>
    </dgm:pt>
    <dgm:pt modelId="{07F2FF3B-D8B9-4743-86C3-687E054025EF}">
      <dgm:prSet phldrT="[Text]"/>
      <dgm:spPr/>
      <dgm:t>
        <a:bodyPr/>
        <a:lstStyle/>
        <a:p>
          <a:r>
            <a:rPr lang="en-US" dirty="0">
              <a:solidFill>
                <a:schemeClr val="accent1">
                  <a:lumMod val="75000"/>
                </a:schemeClr>
              </a:solidFill>
            </a:rPr>
            <a:t>Nov</a:t>
          </a:r>
        </a:p>
      </dgm:t>
    </dgm:pt>
    <dgm:pt modelId="{3043E279-DE7E-4D35-A000-2D34C4221CBE}" type="parTrans" cxnId="{0FB68889-54A9-46ED-904F-CFFE48597A45}">
      <dgm:prSet/>
      <dgm:spPr/>
      <dgm:t>
        <a:bodyPr/>
        <a:lstStyle/>
        <a:p>
          <a:endParaRPr lang="en-US"/>
        </a:p>
      </dgm:t>
    </dgm:pt>
    <dgm:pt modelId="{A0865B6F-28C9-4B4C-8218-DA2B53426C49}" type="sibTrans" cxnId="{0FB68889-54A9-46ED-904F-CFFE48597A45}">
      <dgm:prSet/>
      <dgm:spPr/>
      <dgm:t>
        <a:bodyPr/>
        <a:lstStyle/>
        <a:p>
          <a:endParaRPr lang="en-US"/>
        </a:p>
      </dgm:t>
    </dgm:pt>
    <dgm:pt modelId="{7A069C52-B3E6-4836-AA53-946590C388B6}">
      <dgm:prSet phldrT="[Text]"/>
      <dgm:spPr/>
      <dgm:t>
        <a:bodyPr/>
        <a:lstStyle/>
        <a:p>
          <a:r>
            <a:rPr lang="en-US" dirty="0">
              <a:solidFill>
                <a:schemeClr val="accent1">
                  <a:lumMod val="75000"/>
                </a:schemeClr>
              </a:solidFill>
            </a:rPr>
            <a:t>Dec</a:t>
          </a:r>
        </a:p>
      </dgm:t>
    </dgm:pt>
    <dgm:pt modelId="{1A70245F-65E3-4AF1-AEC3-30CEC6268A91}" type="parTrans" cxnId="{7E81E845-6DD3-44C2-BE4B-770CF1426B64}">
      <dgm:prSet/>
      <dgm:spPr/>
      <dgm:t>
        <a:bodyPr/>
        <a:lstStyle/>
        <a:p>
          <a:endParaRPr lang="en-US"/>
        </a:p>
      </dgm:t>
    </dgm:pt>
    <dgm:pt modelId="{0BB97760-9146-46D8-967D-2885ECD4BF6B}" type="sibTrans" cxnId="{7E81E845-6DD3-44C2-BE4B-770CF1426B64}">
      <dgm:prSet/>
      <dgm:spPr/>
      <dgm:t>
        <a:bodyPr/>
        <a:lstStyle/>
        <a:p>
          <a:endParaRPr lang="en-US"/>
        </a:p>
      </dgm:t>
    </dgm:pt>
    <dgm:pt modelId="{8456B0A6-19D8-4588-8FF2-01BF5E0B1229}">
      <dgm:prSet phldrT="[Text]"/>
      <dgm:spPr/>
      <dgm:t>
        <a:bodyPr/>
        <a:lstStyle/>
        <a:p>
          <a:r>
            <a:rPr lang="en-US" dirty="0">
              <a:solidFill>
                <a:schemeClr val="accent1">
                  <a:lumMod val="75000"/>
                </a:schemeClr>
              </a:solidFill>
            </a:rPr>
            <a:t>2022</a:t>
          </a:r>
        </a:p>
      </dgm:t>
    </dgm:pt>
    <dgm:pt modelId="{445655AB-5C02-41D0-9ED7-70A2EBD0317D}" type="parTrans" cxnId="{0D37112D-D04A-4937-9DD2-4DBC414F2545}">
      <dgm:prSet/>
      <dgm:spPr/>
      <dgm:t>
        <a:bodyPr/>
        <a:lstStyle/>
        <a:p>
          <a:endParaRPr lang="en-US"/>
        </a:p>
      </dgm:t>
    </dgm:pt>
    <dgm:pt modelId="{B376465A-F4AD-4442-B887-3534EA580FDA}" type="sibTrans" cxnId="{0D37112D-D04A-4937-9DD2-4DBC414F2545}">
      <dgm:prSet/>
      <dgm:spPr/>
      <dgm:t>
        <a:bodyPr/>
        <a:lstStyle/>
        <a:p>
          <a:endParaRPr lang="en-US"/>
        </a:p>
      </dgm:t>
    </dgm:pt>
    <dgm:pt modelId="{DD7E958E-EB78-4687-BB0C-2BB497947271}" type="pres">
      <dgm:prSet presAssocID="{16CEC24F-D1D9-4D79-A845-4E9F5DA981E1}" presName="Name0" presStyleCnt="0">
        <dgm:presLayoutVars>
          <dgm:dir/>
          <dgm:resizeHandles val="exact"/>
        </dgm:presLayoutVars>
      </dgm:prSet>
      <dgm:spPr/>
    </dgm:pt>
    <dgm:pt modelId="{7D522E63-09AB-47D4-9DE8-096A69D16B49}" type="pres">
      <dgm:prSet presAssocID="{16CEC24F-D1D9-4D79-A845-4E9F5DA981E1}" presName="arrow" presStyleLbl="bgShp" presStyleIdx="0" presStyleCnt="1" custLinFactNeighborX="869" custLinFactNeighborY="80"/>
      <dgm:spPr/>
    </dgm:pt>
    <dgm:pt modelId="{57E26925-5633-45A2-9896-B0B7CE6F5FD6}" type="pres">
      <dgm:prSet presAssocID="{16CEC24F-D1D9-4D79-A845-4E9F5DA981E1}" presName="points" presStyleCnt="0"/>
      <dgm:spPr/>
    </dgm:pt>
    <dgm:pt modelId="{E5867298-E631-4152-B043-B56E34DC4B2E}" type="pres">
      <dgm:prSet presAssocID="{BA1ECFFD-070E-46C2-B05E-66E1F54D0F1A}" presName="compositeA" presStyleCnt="0"/>
      <dgm:spPr/>
    </dgm:pt>
    <dgm:pt modelId="{4063CA27-3CED-4222-AA6A-EF4B5A76A445}" type="pres">
      <dgm:prSet presAssocID="{BA1ECFFD-070E-46C2-B05E-66E1F54D0F1A}" presName="textA" presStyleLbl="revTx" presStyleIdx="0" presStyleCnt="13">
        <dgm:presLayoutVars>
          <dgm:bulletEnabled val="1"/>
        </dgm:presLayoutVars>
      </dgm:prSet>
      <dgm:spPr/>
    </dgm:pt>
    <dgm:pt modelId="{1199B3F6-C12C-4466-8485-518B24CB3DC1}" type="pres">
      <dgm:prSet presAssocID="{BA1ECFFD-070E-46C2-B05E-66E1F54D0F1A}" presName="circleA" presStyleLbl="node1" presStyleIdx="0" presStyleCnt="13"/>
      <dgm:spPr/>
    </dgm:pt>
    <dgm:pt modelId="{A3044264-5DEF-45C9-9A6A-DD63A1D7772B}" type="pres">
      <dgm:prSet presAssocID="{BA1ECFFD-070E-46C2-B05E-66E1F54D0F1A}" presName="spaceA" presStyleCnt="0"/>
      <dgm:spPr/>
    </dgm:pt>
    <dgm:pt modelId="{07DEB9F4-A2A5-4E33-A320-9DADBF7AEFD2}" type="pres">
      <dgm:prSet presAssocID="{819D9D39-AE4E-44F0-B1EF-EFF776C8FE60}" presName="space" presStyleCnt="0"/>
      <dgm:spPr/>
    </dgm:pt>
    <dgm:pt modelId="{E9C1C79F-2753-4619-A405-F6E1A332686F}" type="pres">
      <dgm:prSet presAssocID="{944D3E21-31E5-4EE2-922C-324E54A87723}" presName="compositeB" presStyleCnt="0"/>
      <dgm:spPr/>
    </dgm:pt>
    <dgm:pt modelId="{51B7F6BD-63AB-4AFE-B425-0EFCEBFAD578}" type="pres">
      <dgm:prSet presAssocID="{944D3E21-31E5-4EE2-922C-324E54A87723}" presName="textB" presStyleLbl="revTx" presStyleIdx="1" presStyleCnt="13">
        <dgm:presLayoutVars>
          <dgm:bulletEnabled val="1"/>
        </dgm:presLayoutVars>
      </dgm:prSet>
      <dgm:spPr/>
    </dgm:pt>
    <dgm:pt modelId="{5450D9B8-2C5B-425A-8FD0-69183E1AA2DB}" type="pres">
      <dgm:prSet presAssocID="{944D3E21-31E5-4EE2-922C-324E54A87723}" presName="circleB" presStyleLbl="node1" presStyleIdx="1" presStyleCnt="13" custLinFactNeighborX="29464"/>
      <dgm:spPr/>
    </dgm:pt>
    <dgm:pt modelId="{73C91F5F-A218-43AF-8CCA-EE1FF69D049A}" type="pres">
      <dgm:prSet presAssocID="{944D3E21-31E5-4EE2-922C-324E54A87723}" presName="spaceB" presStyleCnt="0"/>
      <dgm:spPr/>
    </dgm:pt>
    <dgm:pt modelId="{56F6BD9A-8413-4CE7-9763-0649686FCF7B}" type="pres">
      <dgm:prSet presAssocID="{7E345830-3AB5-4600-A0A8-488F2DD8AFCC}" presName="space" presStyleCnt="0"/>
      <dgm:spPr/>
    </dgm:pt>
    <dgm:pt modelId="{96BBF70C-160F-42CC-A1EE-B104A6007658}" type="pres">
      <dgm:prSet presAssocID="{73FBE1F6-6376-465C-9E87-4D107CB9C63A}" presName="compositeA" presStyleCnt="0"/>
      <dgm:spPr/>
    </dgm:pt>
    <dgm:pt modelId="{52EE009B-0FC3-4FC9-8550-01907C046696}" type="pres">
      <dgm:prSet presAssocID="{73FBE1F6-6376-465C-9E87-4D107CB9C63A}" presName="textA" presStyleLbl="revTx" presStyleIdx="2" presStyleCnt="13" custLinFactNeighborX="19558">
        <dgm:presLayoutVars>
          <dgm:bulletEnabled val="1"/>
        </dgm:presLayoutVars>
      </dgm:prSet>
      <dgm:spPr/>
    </dgm:pt>
    <dgm:pt modelId="{654F0C23-76A0-4684-BC6B-05BD0FF25782}" type="pres">
      <dgm:prSet presAssocID="{73FBE1F6-6376-465C-9E87-4D107CB9C63A}" presName="circleA" presStyleLbl="node1" presStyleIdx="2" presStyleCnt="13" custLinFactNeighborX="58928"/>
      <dgm:spPr/>
    </dgm:pt>
    <dgm:pt modelId="{2F938D13-A856-4672-905F-8992F05EBB81}" type="pres">
      <dgm:prSet presAssocID="{73FBE1F6-6376-465C-9E87-4D107CB9C63A}" presName="spaceA" presStyleCnt="0"/>
      <dgm:spPr/>
    </dgm:pt>
    <dgm:pt modelId="{22A1979B-7DB2-4412-BA01-112652A52C91}" type="pres">
      <dgm:prSet presAssocID="{A84985D1-8B4F-4B42-947B-49AAA775285E}" presName="space" presStyleCnt="0"/>
      <dgm:spPr/>
    </dgm:pt>
    <dgm:pt modelId="{D7EA12DC-99E5-4242-82F1-33F8877A940D}" type="pres">
      <dgm:prSet presAssocID="{71BEDC6F-7790-4076-B6D2-B90668927C3C}" presName="compositeB" presStyleCnt="0"/>
      <dgm:spPr/>
    </dgm:pt>
    <dgm:pt modelId="{7CBC6228-4FC0-4C0D-AE52-63FB0C77EA2A}" type="pres">
      <dgm:prSet presAssocID="{71BEDC6F-7790-4076-B6D2-B90668927C3C}" presName="textB" presStyleLbl="revTx" presStyleIdx="3" presStyleCnt="13" custLinFactNeighborX="15367">
        <dgm:presLayoutVars>
          <dgm:bulletEnabled val="1"/>
        </dgm:presLayoutVars>
      </dgm:prSet>
      <dgm:spPr/>
    </dgm:pt>
    <dgm:pt modelId="{BE57B17B-1A01-4EE8-8499-93AE01888840}" type="pres">
      <dgm:prSet presAssocID="{71BEDC6F-7790-4076-B6D2-B90668927C3C}" presName="circleB" presStyleLbl="node1" presStyleIdx="3" presStyleCnt="13" custLinFactNeighborX="88392"/>
      <dgm:spPr/>
    </dgm:pt>
    <dgm:pt modelId="{81456C6D-D9A7-4EED-8035-1C2C9795C949}" type="pres">
      <dgm:prSet presAssocID="{71BEDC6F-7790-4076-B6D2-B90668927C3C}" presName="spaceB" presStyleCnt="0"/>
      <dgm:spPr/>
    </dgm:pt>
    <dgm:pt modelId="{FA260BB3-AFD0-44D2-9DB6-C99652DE02C0}" type="pres">
      <dgm:prSet presAssocID="{E47D42FF-432F-43F8-85F2-B430672C1198}" presName="space" presStyleCnt="0"/>
      <dgm:spPr/>
    </dgm:pt>
    <dgm:pt modelId="{4BA85D4E-3398-45B5-A379-8978424127A7}" type="pres">
      <dgm:prSet presAssocID="{B8F6DB24-B292-4DCB-BEDC-FA61FBC64C24}" presName="compositeA" presStyleCnt="0"/>
      <dgm:spPr/>
    </dgm:pt>
    <dgm:pt modelId="{6ED15B23-9D0E-4163-92BC-9B80354C9A0A}" type="pres">
      <dgm:prSet presAssocID="{B8F6DB24-B292-4DCB-BEDC-FA61FBC64C24}" presName="textA" presStyleLbl="revTx" presStyleIdx="4" presStyleCnt="13" custLinFactNeighborX="29337">
        <dgm:presLayoutVars>
          <dgm:bulletEnabled val="1"/>
        </dgm:presLayoutVars>
      </dgm:prSet>
      <dgm:spPr/>
    </dgm:pt>
    <dgm:pt modelId="{C11AA3F7-26B3-484D-B94A-9FF084C794B8}" type="pres">
      <dgm:prSet presAssocID="{B8F6DB24-B292-4DCB-BEDC-FA61FBC64C24}" presName="circleA" presStyleLbl="node1" presStyleIdx="4" presStyleCnt="13" custLinFactX="39954" custLinFactNeighborX="100000"/>
      <dgm:spPr/>
    </dgm:pt>
    <dgm:pt modelId="{95BC79C4-2396-48E9-BE3A-77D1C5EEA5E5}" type="pres">
      <dgm:prSet presAssocID="{B8F6DB24-B292-4DCB-BEDC-FA61FBC64C24}" presName="spaceA" presStyleCnt="0"/>
      <dgm:spPr/>
    </dgm:pt>
    <dgm:pt modelId="{E6A1DA4C-CE38-48B4-BE9E-30EBD1F9A1E3}" type="pres">
      <dgm:prSet presAssocID="{C4D00476-4500-491A-AA2F-7164916272E4}" presName="space" presStyleCnt="0"/>
      <dgm:spPr/>
    </dgm:pt>
    <dgm:pt modelId="{6999F848-8CD5-4A90-84D1-A48C73A61789}" type="pres">
      <dgm:prSet presAssocID="{1F02916B-5834-4000-BDDE-1943A6BD2D7F}" presName="compositeB" presStyleCnt="0"/>
      <dgm:spPr/>
    </dgm:pt>
    <dgm:pt modelId="{3A6AD884-DC55-4514-A865-B2C43D53E14B}" type="pres">
      <dgm:prSet presAssocID="{1F02916B-5834-4000-BDDE-1943A6BD2D7F}" presName="textB" presStyleLbl="revTx" presStyleIdx="5" presStyleCnt="13" custLinFactNeighborX="43307" custLinFactNeighborY="-3682">
        <dgm:presLayoutVars>
          <dgm:bulletEnabled val="1"/>
        </dgm:presLayoutVars>
      </dgm:prSet>
      <dgm:spPr/>
    </dgm:pt>
    <dgm:pt modelId="{B719FFD0-130B-4217-972E-FAFD4D1C96D9}" type="pres">
      <dgm:prSet presAssocID="{1F02916B-5834-4000-BDDE-1943A6BD2D7F}" presName="circleB" presStyleLbl="node1" presStyleIdx="5" presStyleCnt="13" custLinFactX="100000" custLinFactNeighborX="165169"/>
      <dgm:spPr/>
    </dgm:pt>
    <dgm:pt modelId="{7A94EBE6-AEC8-4432-B38C-613EFE40A480}" type="pres">
      <dgm:prSet presAssocID="{1F02916B-5834-4000-BDDE-1943A6BD2D7F}" presName="spaceB" presStyleCnt="0"/>
      <dgm:spPr/>
    </dgm:pt>
    <dgm:pt modelId="{CD96E093-50B8-47F7-8735-BF7F4505B6E1}" type="pres">
      <dgm:prSet presAssocID="{804C4884-6914-462E-9C16-BE1BB3CA6FBF}" presName="space" presStyleCnt="0"/>
      <dgm:spPr/>
    </dgm:pt>
    <dgm:pt modelId="{FCE67D3B-818A-4BC5-9E16-D6D5DC78029D}" type="pres">
      <dgm:prSet presAssocID="{2D38CFED-4572-4F11-A748-5A37FB09209C}" presName="compositeA" presStyleCnt="0"/>
      <dgm:spPr/>
    </dgm:pt>
    <dgm:pt modelId="{6A64985C-FA5A-4BC0-9D0B-02676F007F07}" type="pres">
      <dgm:prSet presAssocID="{2D38CFED-4572-4F11-A748-5A37FB09209C}" presName="textA" presStyleLbl="revTx" presStyleIdx="6" presStyleCnt="13" custLinFactNeighborX="72221">
        <dgm:presLayoutVars>
          <dgm:bulletEnabled val="1"/>
        </dgm:presLayoutVars>
      </dgm:prSet>
      <dgm:spPr/>
    </dgm:pt>
    <dgm:pt modelId="{D5A4C16D-7B79-4538-887C-996B1F3C1031}" type="pres">
      <dgm:prSet presAssocID="{2D38CFED-4572-4F11-A748-5A37FB09209C}" presName="circleA" presStyleLbl="node1" presStyleIdx="6" presStyleCnt="13" custLinFactX="200000" custLinFactNeighborX="205082" custLinFactNeighborY="0"/>
      <dgm:spPr/>
    </dgm:pt>
    <dgm:pt modelId="{015A692C-2AE6-4A89-9E0A-5AC04E11DDB0}" type="pres">
      <dgm:prSet presAssocID="{2D38CFED-4572-4F11-A748-5A37FB09209C}" presName="spaceA" presStyleCnt="0"/>
      <dgm:spPr/>
    </dgm:pt>
    <dgm:pt modelId="{37F19215-922D-4B89-ADC7-6F9B71E817F3}" type="pres">
      <dgm:prSet presAssocID="{98B6B97B-0067-4572-8455-9F405342E557}" presName="space" presStyleCnt="0"/>
      <dgm:spPr/>
    </dgm:pt>
    <dgm:pt modelId="{7CC385D8-97E9-4881-8F68-800B0BA1475A}" type="pres">
      <dgm:prSet presAssocID="{6B2DA6B3-4081-441B-B803-9F8D1F2BC76B}" presName="compositeB" presStyleCnt="0"/>
      <dgm:spPr/>
    </dgm:pt>
    <dgm:pt modelId="{78559467-EA86-463D-AF32-66C00D29B622}" type="pres">
      <dgm:prSet presAssocID="{6B2DA6B3-4081-441B-B803-9F8D1F2BC76B}" presName="textB" presStyleLbl="revTx" presStyleIdx="7" presStyleCnt="13" custLinFactX="16801" custLinFactNeighborX="100000" custLinFactNeighborY="-7347">
        <dgm:presLayoutVars>
          <dgm:bulletEnabled val="1"/>
        </dgm:presLayoutVars>
      </dgm:prSet>
      <dgm:spPr/>
    </dgm:pt>
    <dgm:pt modelId="{CBD8F83D-FA13-4D50-895E-81A0FF6439A5}" type="pres">
      <dgm:prSet presAssocID="{6B2DA6B3-4081-441B-B803-9F8D1F2BC76B}" presName="circleB" presStyleLbl="node1" presStyleIdx="7" presStyleCnt="13" custLinFactX="218932" custLinFactNeighborX="300000" custLinFactNeighborY="-9829"/>
      <dgm:spPr/>
    </dgm:pt>
    <dgm:pt modelId="{298517AB-4E6C-40C1-A616-2D2A601C65A2}" type="pres">
      <dgm:prSet presAssocID="{6B2DA6B3-4081-441B-B803-9F8D1F2BC76B}" presName="spaceB" presStyleCnt="0"/>
      <dgm:spPr/>
    </dgm:pt>
    <dgm:pt modelId="{A6EE4A7B-ABC2-4230-8029-2CD01FB9178C}" type="pres">
      <dgm:prSet presAssocID="{438FDC20-082E-41BA-BFB8-4D65E1A473F0}" presName="space" presStyleCnt="0"/>
      <dgm:spPr/>
    </dgm:pt>
    <dgm:pt modelId="{BEE5EACE-2D6E-47D1-AD43-7543BBA00E61}" type="pres">
      <dgm:prSet presAssocID="{7ECA0234-90C5-4263-AD9C-02C71AFACA8C}" presName="compositeA" presStyleCnt="0"/>
      <dgm:spPr/>
    </dgm:pt>
    <dgm:pt modelId="{448140BF-533D-45C4-94F6-A8A0391B3D0F}" type="pres">
      <dgm:prSet presAssocID="{7ECA0234-90C5-4263-AD9C-02C71AFACA8C}" presName="textA" presStyleLbl="revTx" presStyleIdx="8" presStyleCnt="13" custLinFactX="16065" custLinFactNeighborX="100000" custLinFactNeighborY="-5796">
        <dgm:presLayoutVars>
          <dgm:bulletEnabled val="1"/>
        </dgm:presLayoutVars>
      </dgm:prSet>
      <dgm:spPr/>
    </dgm:pt>
    <dgm:pt modelId="{F682EF90-46AB-4A5B-A354-CE6F81BABE54}" type="pres">
      <dgm:prSet presAssocID="{7ECA0234-90C5-4263-AD9C-02C71AFACA8C}" presName="circleA" presStyleLbl="node1" presStyleIdx="8" presStyleCnt="13" custLinFactX="300000" custLinFactNeighborX="362880" custLinFactNeighborY="-7366"/>
      <dgm:spPr/>
    </dgm:pt>
    <dgm:pt modelId="{9E9DBD10-3609-477A-91B7-2185674D050C}" type="pres">
      <dgm:prSet presAssocID="{7ECA0234-90C5-4263-AD9C-02C71AFACA8C}" presName="spaceA" presStyleCnt="0"/>
      <dgm:spPr/>
    </dgm:pt>
    <dgm:pt modelId="{EC9BBFDE-AE1F-464F-9D23-269211BA9B78}" type="pres">
      <dgm:prSet presAssocID="{1DFEDFC9-2C40-4955-ACD4-C538C69ADBAF}" presName="space" presStyleCnt="0"/>
      <dgm:spPr/>
    </dgm:pt>
    <dgm:pt modelId="{B69CBD06-5860-4340-9ECF-EE7C47080DD9}" type="pres">
      <dgm:prSet presAssocID="{853946EE-33FC-43DD-93F8-E508C503ECF7}" presName="compositeB" presStyleCnt="0"/>
      <dgm:spPr/>
    </dgm:pt>
    <dgm:pt modelId="{E6E1F37D-573E-40D3-80BD-378C59C6ED7D}" type="pres">
      <dgm:prSet presAssocID="{853946EE-33FC-43DD-93F8-E508C503ECF7}" presName="textB" presStyleLbl="revTx" presStyleIdx="9" presStyleCnt="13" custLinFactX="28805" custLinFactNeighborX="100000" custLinFactNeighborY="-5957">
        <dgm:presLayoutVars>
          <dgm:bulletEnabled val="1"/>
        </dgm:presLayoutVars>
      </dgm:prSet>
      <dgm:spPr/>
    </dgm:pt>
    <dgm:pt modelId="{D899C065-07BB-4B1F-A4E0-76840B0AFCDA}" type="pres">
      <dgm:prSet presAssocID="{853946EE-33FC-43DD-93F8-E508C503ECF7}" presName="circleB" presStyleLbl="node1" presStyleIdx="9" presStyleCnt="13" custLinFactX="321818" custLinFactNeighborX="400000" custLinFactNeighborY="-7366"/>
      <dgm:spPr/>
    </dgm:pt>
    <dgm:pt modelId="{ABC08A05-EF2E-4E23-AC3C-2E729E0317B4}" type="pres">
      <dgm:prSet presAssocID="{853946EE-33FC-43DD-93F8-E508C503ECF7}" presName="spaceB" presStyleCnt="0"/>
      <dgm:spPr/>
    </dgm:pt>
    <dgm:pt modelId="{C63795CD-6B33-40D9-BFF3-402A40D0709D}" type="pres">
      <dgm:prSet presAssocID="{1EF4BA42-B515-465F-A7C4-5289A8D4BDA5}" presName="space" presStyleCnt="0"/>
      <dgm:spPr/>
    </dgm:pt>
    <dgm:pt modelId="{E7DCF0CE-111A-4AF3-B27D-CB6617116C7D}" type="pres">
      <dgm:prSet presAssocID="{07F2FF3B-D8B9-4743-86C3-687E054025EF}" presName="compositeA" presStyleCnt="0"/>
      <dgm:spPr/>
    </dgm:pt>
    <dgm:pt modelId="{88447E63-F0B7-4ED0-A8F2-A063CFAFDC79}" type="pres">
      <dgm:prSet presAssocID="{07F2FF3B-D8B9-4743-86C3-687E054025EF}" presName="textA" presStyleLbl="revTx" presStyleIdx="10" presStyleCnt="13" custLinFactX="42861" custLinFactNeighborX="100000">
        <dgm:presLayoutVars>
          <dgm:bulletEnabled val="1"/>
        </dgm:presLayoutVars>
      </dgm:prSet>
      <dgm:spPr/>
    </dgm:pt>
    <dgm:pt modelId="{EC6014C0-D608-4029-9E38-AE8EF189FC98}" type="pres">
      <dgm:prSet presAssocID="{07F2FF3B-D8B9-4743-86C3-687E054025EF}" presName="circleA" presStyleLbl="node1" presStyleIdx="10" presStyleCnt="13" custLinFactX="358407" custLinFactNeighborX="400000" custLinFactNeighborY="-3248"/>
      <dgm:spPr/>
    </dgm:pt>
    <dgm:pt modelId="{C9CE3A91-A0C0-4373-9554-6E35CA273A29}" type="pres">
      <dgm:prSet presAssocID="{07F2FF3B-D8B9-4743-86C3-687E054025EF}" presName="spaceA" presStyleCnt="0"/>
      <dgm:spPr/>
    </dgm:pt>
    <dgm:pt modelId="{9326DC43-F1A6-4758-A9EA-4EEF10996010}" type="pres">
      <dgm:prSet presAssocID="{A0865B6F-28C9-4B4C-8218-DA2B53426C49}" presName="space" presStyleCnt="0"/>
      <dgm:spPr/>
    </dgm:pt>
    <dgm:pt modelId="{DFE513E1-E0DA-45CC-A478-0B0E3C69115F}" type="pres">
      <dgm:prSet presAssocID="{7A069C52-B3E6-4836-AA53-946590C388B6}" presName="compositeB" presStyleCnt="0"/>
      <dgm:spPr/>
    </dgm:pt>
    <dgm:pt modelId="{7696C09B-6F0B-4756-8121-6D9516C3CF60}" type="pres">
      <dgm:prSet presAssocID="{7A069C52-B3E6-4836-AA53-946590C388B6}" presName="textB" presStyleLbl="revTx" presStyleIdx="11" presStyleCnt="13" custLinFactX="50405" custLinFactNeighborX="100000" custLinFactNeighborY="-9173">
        <dgm:presLayoutVars>
          <dgm:bulletEnabled val="1"/>
        </dgm:presLayoutVars>
      </dgm:prSet>
      <dgm:spPr/>
    </dgm:pt>
    <dgm:pt modelId="{3D4AA65C-73AB-47A4-B8B2-27F1BE81E7D7}" type="pres">
      <dgm:prSet presAssocID="{7A069C52-B3E6-4836-AA53-946590C388B6}" presName="circleB" presStyleLbl="node1" presStyleIdx="11" presStyleCnt="13" custLinFactX="400000" custLinFactNeighborX="404336" custLinFactNeighborY="-6466"/>
      <dgm:spPr/>
    </dgm:pt>
    <dgm:pt modelId="{AD72F91B-A382-4270-A6D0-E2FB92AA9110}" type="pres">
      <dgm:prSet presAssocID="{7A069C52-B3E6-4836-AA53-946590C388B6}" presName="spaceB" presStyleCnt="0"/>
      <dgm:spPr/>
    </dgm:pt>
    <dgm:pt modelId="{8ECBACF6-648F-4580-90C5-F06C064BF225}" type="pres">
      <dgm:prSet presAssocID="{0BB97760-9146-46D8-967D-2885ECD4BF6B}" presName="space" presStyleCnt="0"/>
      <dgm:spPr/>
    </dgm:pt>
    <dgm:pt modelId="{2D8B8435-7FDB-4714-9F0E-E391BBCDB53D}" type="pres">
      <dgm:prSet presAssocID="{8456B0A6-19D8-4588-8FF2-01BF5E0B1229}" presName="compositeA" presStyleCnt="0"/>
      <dgm:spPr/>
    </dgm:pt>
    <dgm:pt modelId="{A4FC171F-0D15-467E-89C4-3E1D60D40DBD}" type="pres">
      <dgm:prSet presAssocID="{8456B0A6-19D8-4588-8FF2-01BF5E0B1229}" presName="textA" presStyleLbl="revTx" presStyleIdx="12" presStyleCnt="13" custScaleX="83180" custLinFactX="51802" custLinFactNeighborX="100000" custLinFactNeighborY="6410">
        <dgm:presLayoutVars>
          <dgm:bulletEnabled val="1"/>
        </dgm:presLayoutVars>
      </dgm:prSet>
      <dgm:spPr/>
    </dgm:pt>
    <dgm:pt modelId="{484F5F81-C0C7-4FD7-B014-F0FE2E1DB1B1}" type="pres">
      <dgm:prSet presAssocID="{8456B0A6-19D8-4588-8FF2-01BF5E0B1229}" presName="circleA" presStyleLbl="node1" presStyleIdx="12" presStyleCnt="13" custLinFactX="400000" custLinFactNeighborX="432297" custLinFactNeighborY="7771"/>
      <dgm:spPr/>
    </dgm:pt>
    <dgm:pt modelId="{5AF22BA1-8E35-4A4C-8DE2-F14CB5B91690}" type="pres">
      <dgm:prSet presAssocID="{8456B0A6-19D8-4588-8FF2-01BF5E0B1229}" presName="spaceA" presStyleCnt="0"/>
      <dgm:spPr/>
    </dgm:pt>
  </dgm:ptLst>
  <dgm:cxnLst>
    <dgm:cxn modelId="{ABF6E607-17D2-458E-BD90-7C3FE447D671}" srcId="{16CEC24F-D1D9-4D79-A845-4E9F5DA981E1}" destId="{853946EE-33FC-43DD-93F8-E508C503ECF7}" srcOrd="9" destOrd="0" parTransId="{1B2DFA4C-70D6-490A-BDBD-E2FB04BFADD2}" sibTransId="{1EF4BA42-B515-465F-A7C4-5289A8D4BDA5}"/>
    <dgm:cxn modelId="{48DC0628-4639-415D-86A8-354AD9063670}" type="presOf" srcId="{853946EE-33FC-43DD-93F8-E508C503ECF7}" destId="{E6E1F37D-573E-40D3-80BD-378C59C6ED7D}" srcOrd="0" destOrd="0" presId="urn:microsoft.com/office/officeart/2005/8/layout/hProcess11"/>
    <dgm:cxn modelId="{0D37112D-D04A-4937-9DD2-4DBC414F2545}" srcId="{16CEC24F-D1D9-4D79-A845-4E9F5DA981E1}" destId="{8456B0A6-19D8-4588-8FF2-01BF5E0B1229}" srcOrd="12" destOrd="0" parTransId="{445655AB-5C02-41D0-9ED7-70A2EBD0317D}" sibTransId="{B376465A-F4AD-4442-B887-3534EA580FDA}"/>
    <dgm:cxn modelId="{17C2D439-E8B4-455C-85BE-BC0C994787F4}" type="presOf" srcId="{B8F6DB24-B292-4DCB-BEDC-FA61FBC64C24}" destId="{6ED15B23-9D0E-4163-92BC-9B80354C9A0A}" srcOrd="0" destOrd="0" presId="urn:microsoft.com/office/officeart/2005/8/layout/hProcess11"/>
    <dgm:cxn modelId="{7406C45C-4A1C-44C1-807C-C1AB9C831BD7}" type="presOf" srcId="{BA1ECFFD-070E-46C2-B05E-66E1F54D0F1A}" destId="{4063CA27-3CED-4222-AA6A-EF4B5A76A445}" srcOrd="0" destOrd="0" presId="urn:microsoft.com/office/officeart/2005/8/layout/hProcess11"/>
    <dgm:cxn modelId="{3785BB60-0A30-4D54-8AA0-83CC1652DB91}" type="presOf" srcId="{7ECA0234-90C5-4263-AD9C-02C71AFACA8C}" destId="{448140BF-533D-45C4-94F6-A8A0391B3D0F}" srcOrd="0" destOrd="0" presId="urn:microsoft.com/office/officeart/2005/8/layout/hProcess11"/>
    <dgm:cxn modelId="{7E81E845-6DD3-44C2-BE4B-770CF1426B64}" srcId="{16CEC24F-D1D9-4D79-A845-4E9F5DA981E1}" destId="{7A069C52-B3E6-4836-AA53-946590C388B6}" srcOrd="11" destOrd="0" parTransId="{1A70245F-65E3-4AF1-AEC3-30CEC6268A91}" sibTransId="{0BB97760-9146-46D8-967D-2885ECD4BF6B}"/>
    <dgm:cxn modelId="{2BB13466-F665-4EC6-9F80-DD5501695D21}" srcId="{16CEC24F-D1D9-4D79-A845-4E9F5DA981E1}" destId="{944D3E21-31E5-4EE2-922C-324E54A87723}" srcOrd="1" destOrd="0" parTransId="{DCAE7EB5-C44B-48F1-99D8-AD56292D6F2A}" sibTransId="{7E345830-3AB5-4600-A0A8-488F2DD8AFCC}"/>
    <dgm:cxn modelId="{71E73550-046F-4371-B5D7-3F45ECAE5C4E}" type="presOf" srcId="{8456B0A6-19D8-4588-8FF2-01BF5E0B1229}" destId="{A4FC171F-0D15-467E-89C4-3E1D60D40DBD}" srcOrd="0" destOrd="0" presId="urn:microsoft.com/office/officeart/2005/8/layout/hProcess11"/>
    <dgm:cxn modelId="{7707077C-A351-4742-866D-7CA66404C6BE}" type="presOf" srcId="{71BEDC6F-7790-4076-B6D2-B90668927C3C}" destId="{7CBC6228-4FC0-4C0D-AE52-63FB0C77EA2A}" srcOrd="0" destOrd="0" presId="urn:microsoft.com/office/officeart/2005/8/layout/hProcess11"/>
    <dgm:cxn modelId="{854B3E7E-3AB5-4D99-907E-94425A482386}" type="presOf" srcId="{07F2FF3B-D8B9-4743-86C3-687E054025EF}" destId="{88447E63-F0B7-4ED0-A8F2-A063CFAFDC79}" srcOrd="0" destOrd="0" presId="urn:microsoft.com/office/officeart/2005/8/layout/hProcess11"/>
    <dgm:cxn modelId="{F5F59F83-631B-48A0-9020-0D0AC69E2E46}" type="presOf" srcId="{16CEC24F-D1D9-4D79-A845-4E9F5DA981E1}" destId="{DD7E958E-EB78-4687-BB0C-2BB497947271}" srcOrd="0" destOrd="0" presId="urn:microsoft.com/office/officeart/2005/8/layout/hProcess11"/>
    <dgm:cxn modelId="{0FB68889-54A9-46ED-904F-CFFE48597A45}" srcId="{16CEC24F-D1D9-4D79-A845-4E9F5DA981E1}" destId="{07F2FF3B-D8B9-4743-86C3-687E054025EF}" srcOrd="10" destOrd="0" parTransId="{3043E279-DE7E-4D35-A000-2D34C4221CBE}" sibTransId="{A0865B6F-28C9-4B4C-8218-DA2B53426C49}"/>
    <dgm:cxn modelId="{37765D97-537B-436C-97EB-BEC082AE4574}" type="presOf" srcId="{7A069C52-B3E6-4836-AA53-946590C388B6}" destId="{7696C09B-6F0B-4756-8121-6D9516C3CF60}" srcOrd="0" destOrd="0" presId="urn:microsoft.com/office/officeart/2005/8/layout/hProcess11"/>
    <dgm:cxn modelId="{A0612AA4-65DD-4416-90AF-DE7EC2ADEC55}" srcId="{16CEC24F-D1D9-4D79-A845-4E9F5DA981E1}" destId="{7ECA0234-90C5-4263-AD9C-02C71AFACA8C}" srcOrd="8" destOrd="0" parTransId="{1BE4CF92-358D-470B-8210-D179FD6F4D59}" sibTransId="{1DFEDFC9-2C40-4955-ACD4-C538C69ADBAF}"/>
    <dgm:cxn modelId="{D8ECF0A9-6204-4942-B5A6-BA285E7C55BC}" srcId="{16CEC24F-D1D9-4D79-A845-4E9F5DA981E1}" destId="{1F02916B-5834-4000-BDDE-1943A6BD2D7F}" srcOrd="5" destOrd="0" parTransId="{CA5010F9-FC8D-42BE-A503-E1F84A8FCF78}" sibTransId="{804C4884-6914-462E-9C16-BE1BB3CA6FBF}"/>
    <dgm:cxn modelId="{0CB870AA-1919-439F-8572-41828255399B}" srcId="{16CEC24F-D1D9-4D79-A845-4E9F5DA981E1}" destId="{B8F6DB24-B292-4DCB-BEDC-FA61FBC64C24}" srcOrd="4" destOrd="0" parTransId="{4E0B0A27-4B2B-4FF3-A595-14EECB915DAD}" sibTransId="{C4D00476-4500-491A-AA2F-7164916272E4}"/>
    <dgm:cxn modelId="{24722EAE-8416-4BCB-A618-01E37429BFD2}" srcId="{16CEC24F-D1D9-4D79-A845-4E9F5DA981E1}" destId="{71BEDC6F-7790-4076-B6D2-B90668927C3C}" srcOrd="3" destOrd="0" parTransId="{2D3E5479-870C-4980-BB8D-E7899D73D406}" sibTransId="{E47D42FF-432F-43F8-85F2-B430672C1198}"/>
    <dgm:cxn modelId="{AFA720B0-964A-45FC-96D5-AAA8174E9BA0}" srcId="{16CEC24F-D1D9-4D79-A845-4E9F5DA981E1}" destId="{BA1ECFFD-070E-46C2-B05E-66E1F54D0F1A}" srcOrd="0" destOrd="0" parTransId="{4B1EAA51-DB47-4E8A-AA1D-F65EA4C994B5}" sibTransId="{819D9D39-AE4E-44F0-B1EF-EFF776C8FE60}"/>
    <dgm:cxn modelId="{CF4045BF-9246-4F9E-B2F0-79522143A612}" type="presOf" srcId="{73FBE1F6-6376-465C-9E87-4D107CB9C63A}" destId="{52EE009B-0FC3-4FC9-8550-01907C046696}" srcOrd="0" destOrd="0" presId="urn:microsoft.com/office/officeart/2005/8/layout/hProcess11"/>
    <dgm:cxn modelId="{62B4A7C4-59DE-430F-99A7-A2144AFCB326}" type="presOf" srcId="{2D38CFED-4572-4F11-A748-5A37FB09209C}" destId="{6A64985C-FA5A-4BC0-9D0B-02676F007F07}" srcOrd="0" destOrd="0" presId="urn:microsoft.com/office/officeart/2005/8/layout/hProcess11"/>
    <dgm:cxn modelId="{968718DE-37FC-4538-B3F2-DD36EF29AA35}" type="presOf" srcId="{1F02916B-5834-4000-BDDE-1943A6BD2D7F}" destId="{3A6AD884-DC55-4514-A865-B2C43D53E14B}" srcOrd="0" destOrd="0" presId="urn:microsoft.com/office/officeart/2005/8/layout/hProcess11"/>
    <dgm:cxn modelId="{25A216E0-A7F7-4886-8C8E-FCBA44ABFEC1}" srcId="{16CEC24F-D1D9-4D79-A845-4E9F5DA981E1}" destId="{73FBE1F6-6376-465C-9E87-4D107CB9C63A}" srcOrd="2" destOrd="0" parTransId="{864DF091-8874-4716-BB24-5D0660ED24DA}" sibTransId="{A84985D1-8B4F-4B42-947B-49AAA775285E}"/>
    <dgm:cxn modelId="{A049FDE5-AABC-4244-B76A-8406D16D6AAC}" type="presOf" srcId="{944D3E21-31E5-4EE2-922C-324E54A87723}" destId="{51B7F6BD-63AB-4AFE-B425-0EFCEBFAD578}" srcOrd="0" destOrd="0" presId="urn:microsoft.com/office/officeart/2005/8/layout/hProcess11"/>
    <dgm:cxn modelId="{0E24D8EB-FB5E-414B-ADBA-104EF1535E8D}" type="presOf" srcId="{6B2DA6B3-4081-441B-B803-9F8D1F2BC76B}" destId="{78559467-EA86-463D-AF32-66C00D29B622}" srcOrd="0" destOrd="0" presId="urn:microsoft.com/office/officeart/2005/8/layout/hProcess11"/>
    <dgm:cxn modelId="{FD869AEC-2EB7-4BB3-B94F-A3067FFF1201}" srcId="{16CEC24F-D1D9-4D79-A845-4E9F5DA981E1}" destId="{6B2DA6B3-4081-441B-B803-9F8D1F2BC76B}" srcOrd="7" destOrd="0" parTransId="{72AA705E-47C0-46D5-A547-CE6528C6BDCC}" sibTransId="{438FDC20-082E-41BA-BFB8-4D65E1A473F0}"/>
    <dgm:cxn modelId="{8F252EF2-8D7F-4582-81B1-30C75DC90EB6}" srcId="{16CEC24F-D1D9-4D79-A845-4E9F5DA981E1}" destId="{2D38CFED-4572-4F11-A748-5A37FB09209C}" srcOrd="6" destOrd="0" parTransId="{07169D9E-8B36-41E2-9248-2FF2FC4A195E}" sibTransId="{98B6B97B-0067-4572-8455-9F405342E557}"/>
    <dgm:cxn modelId="{772C55D7-2C05-4221-A501-D52A8DCB52C4}" type="presParOf" srcId="{DD7E958E-EB78-4687-BB0C-2BB497947271}" destId="{7D522E63-09AB-47D4-9DE8-096A69D16B49}" srcOrd="0" destOrd="0" presId="urn:microsoft.com/office/officeart/2005/8/layout/hProcess11"/>
    <dgm:cxn modelId="{114D17DB-E04E-4456-AD35-BCB6B0D64B75}" type="presParOf" srcId="{DD7E958E-EB78-4687-BB0C-2BB497947271}" destId="{57E26925-5633-45A2-9896-B0B7CE6F5FD6}" srcOrd="1" destOrd="0" presId="urn:microsoft.com/office/officeart/2005/8/layout/hProcess11"/>
    <dgm:cxn modelId="{84E12AA7-9EE2-4D4F-B285-F1933487BCBD}" type="presParOf" srcId="{57E26925-5633-45A2-9896-B0B7CE6F5FD6}" destId="{E5867298-E631-4152-B043-B56E34DC4B2E}" srcOrd="0" destOrd="0" presId="urn:microsoft.com/office/officeart/2005/8/layout/hProcess11"/>
    <dgm:cxn modelId="{CAD06114-2712-47CF-9A2C-2786F6FF5A32}" type="presParOf" srcId="{E5867298-E631-4152-B043-B56E34DC4B2E}" destId="{4063CA27-3CED-4222-AA6A-EF4B5A76A445}" srcOrd="0" destOrd="0" presId="urn:microsoft.com/office/officeart/2005/8/layout/hProcess11"/>
    <dgm:cxn modelId="{F29F4A2C-8841-486B-B007-D6FF919F958D}" type="presParOf" srcId="{E5867298-E631-4152-B043-B56E34DC4B2E}" destId="{1199B3F6-C12C-4466-8485-518B24CB3DC1}" srcOrd="1" destOrd="0" presId="urn:microsoft.com/office/officeart/2005/8/layout/hProcess11"/>
    <dgm:cxn modelId="{40B89561-FE3F-4DA2-982F-1082E7E14368}" type="presParOf" srcId="{E5867298-E631-4152-B043-B56E34DC4B2E}" destId="{A3044264-5DEF-45C9-9A6A-DD63A1D7772B}" srcOrd="2" destOrd="0" presId="urn:microsoft.com/office/officeart/2005/8/layout/hProcess11"/>
    <dgm:cxn modelId="{E79C193E-6FBB-468E-9263-062686EA9E71}" type="presParOf" srcId="{57E26925-5633-45A2-9896-B0B7CE6F5FD6}" destId="{07DEB9F4-A2A5-4E33-A320-9DADBF7AEFD2}" srcOrd="1" destOrd="0" presId="urn:microsoft.com/office/officeart/2005/8/layout/hProcess11"/>
    <dgm:cxn modelId="{B8503462-9D50-48FD-9E5B-C6E7FC38C461}" type="presParOf" srcId="{57E26925-5633-45A2-9896-B0B7CE6F5FD6}" destId="{E9C1C79F-2753-4619-A405-F6E1A332686F}" srcOrd="2" destOrd="0" presId="urn:microsoft.com/office/officeart/2005/8/layout/hProcess11"/>
    <dgm:cxn modelId="{FABB5244-2CC5-4422-BD32-6DBC49F429C7}" type="presParOf" srcId="{E9C1C79F-2753-4619-A405-F6E1A332686F}" destId="{51B7F6BD-63AB-4AFE-B425-0EFCEBFAD578}" srcOrd="0" destOrd="0" presId="urn:microsoft.com/office/officeart/2005/8/layout/hProcess11"/>
    <dgm:cxn modelId="{265DC6DB-10FE-4590-A919-0BB66713E6AE}" type="presParOf" srcId="{E9C1C79F-2753-4619-A405-F6E1A332686F}" destId="{5450D9B8-2C5B-425A-8FD0-69183E1AA2DB}" srcOrd="1" destOrd="0" presId="urn:microsoft.com/office/officeart/2005/8/layout/hProcess11"/>
    <dgm:cxn modelId="{3372AFC1-E3CF-49D8-B7C8-58A3602B74EA}" type="presParOf" srcId="{E9C1C79F-2753-4619-A405-F6E1A332686F}" destId="{73C91F5F-A218-43AF-8CCA-EE1FF69D049A}" srcOrd="2" destOrd="0" presId="urn:microsoft.com/office/officeart/2005/8/layout/hProcess11"/>
    <dgm:cxn modelId="{2510BA19-D7B8-4A33-AC52-3E87856708CB}" type="presParOf" srcId="{57E26925-5633-45A2-9896-B0B7CE6F5FD6}" destId="{56F6BD9A-8413-4CE7-9763-0649686FCF7B}" srcOrd="3" destOrd="0" presId="urn:microsoft.com/office/officeart/2005/8/layout/hProcess11"/>
    <dgm:cxn modelId="{56641361-3C5B-4333-BECF-5218CBCE7654}" type="presParOf" srcId="{57E26925-5633-45A2-9896-B0B7CE6F5FD6}" destId="{96BBF70C-160F-42CC-A1EE-B104A6007658}" srcOrd="4" destOrd="0" presId="urn:microsoft.com/office/officeart/2005/8/layout/hProcess11"/>
    <dgm:cxn modelId="{7F4CAC9F-3D63-4CB5-B952-ADBA60B4DB67}" type="presParOf" srcId="{96BBF70C-160F-42CC-A1EE-B104A6007658}" destId="{52EE009B-0FC3-4FC9-8550-01907C046696}" srcOrd="0" destOrd="0" presId="urn:microsoft.com/office/officeart/2005/8/layout/hProcess11"/>
    <dgm:cxn modelId="{F745CA76-0087-4093-A33F-C9B3536B61F2}" type="presParOf" srcId="{96BBF70C-160F-42CC-A1EE-B104A6007658}" destId="{654F0C23-76A0-4684-BC6B-05BD0FF25782}" srcOrd="1" destOrd="0" presId="urn:microsoft.com/office/officeart/2005/8/layout/hProcess11"/>
    <dgm:cxn modelId="{13A3C9CF-384A-495C-ACA1-3AEA880E7C0E}" type="presParOf" srcId="{96BBF70C-160F-42CC-A1EE-B104A6007658}" destId="{2F938D13-A856-4672-905F-8992F05EBB81}" srcOrd="2" destOrd="0" presId="urn:microsoft.com/office/officeart/2005/8/layout/hProcess11"/>
    <dgm:cxn modelId="{CF76FEAF-F383-4427-AEC4-748D0F596013}" type="presParOf" srcId="{57E26925-5633-45A2-9896-B0B7CE6F5FD6}" destId="{22A1979B-7DB2-4412-BA01-112652A52C91}" srcOrd="5" destOrd="0" presId="urn:microsoft.com/office/officeart/2005/8/layout/hProcess11"/>
    <dgm:cxn modelId="{32097479-C94D-4239-9F2F-BCA991A75C09}" type="presParOf" srcId="{57E26925-5633-45A2-9896-B0B7CE6F5FD6}" destId="{D7EA12DC-99E5-4242-82F1-33F8877A940D}" srcOrd="6" destOrd="0" presId="urn:microsoft.com/office/officeart/2005/8/layout/hProcess11"/>
    <dgm:cxn modelId="{FC0821EF-EF0E-4C76-A2E1-467E68E612C2}" type="presParOf" srcId="{D7EA12DC-99E5-4242-82F1-33F8877A940D}" destId="{7CBC6228-4FC0-4C0D-AE52-63FB0C77EA2A}" srcOrd="0" destOrd="0" presId="urn:microsoft.com/office/officeart/2005/8/layout/hProcess11"/>
    <dgm:cxn modelId="{820C806F-B8B5-4CBF-A5B7-E6A85D669436}" type="presParOf" srcId="{D7EA12DC-99E5-4242-82F1-33F8877A940D}" destId="{BE57B17B-1A01-4EE8-8499-93AE01888840}" srcOrd="1" destOrd="0" presId="urn:microsoft.com/office/officeart/2005/8/layout/hProcess11"/>
    <dgm:cxn modelId="{9AE88DB5-40F4-47E1-B4B4-09691F77F350}" type="presParOf" srcId="{D7EA12DC-99E5-4242-82F1-33F8877A940D}" destId="{81456C6D-D9A7-4EED-8035-1C2C9795C949}" srcOrd="2" destOrd="0" presId="urn:microsoft.com/office/officeart/2005/8/layout/hProcess11"/>
    <dgm:cxn modelId="{738CA7A5-5A51-4726-A0C8-D26D436988E8}" type="presParOf" srcId="{57E26925-5633-45A2-9896-B0B7CE6F5FD6}" destId="{FA260BB3-AFD0-44D2-9DB6-C99652DE02C0}" srcOrd="7" destOrd="0" presId="urn:microsoft.com/office/officeart/2005/8/layout/hProcess11"/>
    <dgm:cxn modelId="{8ED661C6-0FFD-41BF-B76E-ECDF0C1205E0}" type="presParOf" srcId="{57E26925-5633-45A2-9896-B0B7CE6F5FD6}" destId="{4BA85D4E-3398-45B5-A379-8978424127A7}" srcOrd="8" destOrd="0" presId="urn:microsoft.com/office/officeart/2005/8/layout/hProcess11"/>
    <dgm:cxn modelId="{7DEBDF04-1AB5-4AFE-A113-D6440897FA91}" type="presParOf" srcId="{4BA85D4E-3398-45B5-A379-8978424127A7}" destId="{6ED15B23-9D0E-4163-92BC-9B80354C9A0A}" srcOrd="0" destOrd="0" presId="urn:microsoft.com/office/officeart/2005/8/layout/hProcess11"/>
    <dgm:cxn modelId="{03D0B20D-9CC2-4514-BB37-5E730B656D4A}" type="presParOf" srcId="{4BA85D4E-3398-45B5-A379-8978424127A7}" destId="{C11AA3F7-26B3-484D-B94A-9FF084C794B8}" srcOrd="1" destOrd="0" presId="urn:microsoft.com/office/officeart/2005/8/layout/hProcess11"/>
    <dgm:cxn modelId="{798F1B22-BFAF-47C3-9280-13A1CB759622}" type="presParOf" srcId="{4BA85D4E-3398-45B5-A379-8978424127A7}" destId="{95BC79C4-2396-48E9-BE3A-77D1C5EEA5E5}" srcOrd="2" destOrd="0" presId="urn:microsoft.com/office/officeart/2005/8/layout/hProcess11"/>
    <dgm:cxn modelId="{D67CFA38-4652-403D-AF02-ECB0E31111CD}" type="presParOf" srcId="{57E26925-5633-45A2-9896-B0B7CE6F5FD6}" destId="{E6A1DA4C-CE38-48B4-BE9E-30EBD1F9A1E3}" srcOrd="9" destOrd="0" presId="urn:microsoft.com/office/officeart/2005/8/layout/hProcess11"/>
    <dgm:cxn modelId="{7205ADE4-E64A-4F24-B8A1-435523987C31}" type="presParOf" srcId="{57E26925-5633-45A2-9896-B0B7CE6F5FD6}" destId="{6999F848-8CD5-4A90-84D1-A48C73A61789}" srcOrd="10" destOrd="0" presId="urn:microsoft.com/office/officeart/2005/8/layout/hProcess11"/>
    <dgm:cxn modelId="{1DEDB6A4-34A1-4706-B711-6FC5C4FD8693}" type="presParOf" srcId="{6999F848-8CD5-4A90-84D1-A48C73A61789}" destId="{3A6AD884-DC55-4514-A865-B2C43D53E14B}" srcOrd="0" destOrd="0" presId="urn:microsoft.com/office/officeart/2005/8/layout/hProcess11"/>
    <dgm:cxn modelId="{63CE4C31-FD60-4831-AD19-3082FCEE15E7}" type="presParOf" srcId="{6999F848-8CD5-4A90-84D1-A48C73A61789}" destId="{B719FFD0-130B-4217-972E-FAFD4D1C96D9}" srcOrd="1" destOrd="0" presId="urn:microsoft.com/office/officeart/2005/8/layout/hProcess11"/>
    <dgm:cxn modelId="{F4204F0E-BAF5-4667-9FFC-C5B23955588E}" type="presParOf" srcId="{6999F848-8CD5-4A90-84D1-A48C73A61789}" destId="{7A94EBE6-AEC8-4432-B38C-613EFE40A480}" srcOrd="2" destOrd="0" presId="urn:microsoft.com/office/officeart/2005/8/layout/hProcess11"/>
    <dgm:cxn modelId="{EF406BBC-6F2F-46E6-B9A9-9509A132DF02}" type="presParOf" srcId="{57E26925-5633-45A2-9896-B0B7CE6F5FD6}" destId="{CD96E093-50B8-47F7-8735-BF7F4505B6E1}" srcOrd="11" destOrd="0" presId="urn:microsoft.com/office/officeart/2005/8/layout/hProcess11"/>
    <dgm:cxn modelId="{DF4B86B0-3988-4679-8018-816D41B93E90}" type="presParOf" srcId="{57E26925-5633-45A2-9896-B0B7CE6F5FD6}" destId="{FCE67D3B-818A-4BC5-9E16-D6D5DC78029D}" srcOrd="12" destOrd="0" presId="urn:microsoft.com/office/officeart/2005/8/layout/hProcess11"/>
    <dgm:cxn modelId="{42B098B6-C587-4C6E-A9F7-486EE6BA7642}" type="presParOf" srcId="{FCE67D3B-818A-4BC5-9E16-D6D5DC78029D}" destId="{6A64985C-FA5A-4BC0-9D0B-02676F007F07}" srcOrd="0" destOrd="0" presId="urn:microsoft.com/office/officeart/2005/8/layout/hProcess11"/>
    <dgm:cxn modelId="{2E4C85BB-B7DE-4A8D-A4DB-EE846D6ACEEE}" type="presParOf" srcId="{FCE67D3B-818A-4BC5-9E16-D6D5DC78029D}" destId="{D5A4C16D-7B79-4538-887C-996B1F3C1031}" srcOrd="1" destOrd="0" presId="urn:microsoft.com/office/officeart/2005/8/layout/hProcess11"/>
    <dgm:cxn modelId="{370AB8E4-D3D8-43B6-A99E-B427BCA534CE}" type="presParOf" srcId="{FCE67D3B-818A-4BC5-9E16-D6D5DC78029D}" destId="{015A692C-2AE6-4A89-9E0A-5AC04E11DDB0}" srcOrd="2" destOrd="0" presId="urn:microsoft.com/office/officeart/2005/8/layout/hProcess11"/>
    <dgm:cxn modelId="{F331775F-F6B3-4270-807A-25770DD1ABBB}" type="presParOf" srcId="{57E26925-5633-45A2-9896-B0B7CE6F5FD6}" destId="{37F19215-922D-4B89-ADC7-6F9B71E817F3}" srcOrd="13" destOrd="0" presId="urn:microsoft.com/office/officeart/2005/8/layout/hProcess11"/>
    <dgm:cxn modelId="{02409E82-1365-4C41-88C9-B2D2D79C1786}" type="presParOf" srcId="{57E26925-5633-45A2-9896-B0B7CE6F5FD6}" destId="{7CC385D8-97E9-4881-8F68-800B0BA1475A}" srcOrd="14" destOrd="0" presId="urn:microsoft.com/office/officeart/2005/8/layout/hProcess11"/>
    <dgm:cxn modelId="{61887811-FCED-4D77-A174-F1C25FFD3A12}" type="presParOf" srcId="{7CC385D8-97E9-4881-8F68-800B0BA1475A}" destId="{78559467-EA86-463D-AF32-66C00D29B622}" srcOrd="0" destOrd="0" presId="urn:microsoft.com/office/officeart/2005/8/layout/hProcess11"/>
    <dgm:cxn modelId="{8DAFC201-3C35-4D37-B824-C93C0B249A63}" type="presParOf" srcId="{7CC385D8-97E9-4881-8F68-800B0BA1475A}" destId="{CBD8F83D-FA13-4D50-895E-81A0FF6439A5}" srcOrd="1" destOrd="0" presId="urn:microsoft.com/office/officeart/2005/8/layout/hProcess11"/>
    <dgm:cxn modelId="{B4FE875D-AF47-4519-B0ED-65AC5330A3C6}" type="presParOf" srcId="{7CC385D8-97E9-4881-8F68-800B0BA1475A}" destId="{298517AB-4E6C-40C1-A616-2D2A601C65A2}" srcOrd="2" destOrd="0" presId="urn:microsoft.com/office/officeart/2005/8/layout/hProcess11"/>
    <dgm:cxn modelId="{7B903CD8-1E2D-4F50-B406-3FCB158D3730}" type="presParOf" srcId="{57E26925-5633-45A2-9896-B0B7CE6F5FD6}" destId="{A6EE4A7B-ABC2-4230-8029-2CD01FB9178C}" srcOrd="15" destOrd="0" presId="urn:microsoft.com/office/officeart/2005/8/layout/hProcess11"/>
    <dgm:cxn modelId="{13012BB1-15AB-418D-BFCA-239D59389EF7}" type="presParOf" srcId="{57E26925-5633-45A2-9896-B0B7CE6F5FD6}" destId="{BEE5EACE-2D6E-47D1-AD43-7543BBA00E61}" srcOrd="16" destOrd="0" presId="urn:microsoft.com/office/officeart/2005/8/layout/hProcess11"/>
    <dgm:cxn modelId="{F804213B-3792-405A-84A5-06E4F89FD06E}" type="presParOf" srcId="{BEE5EACE-2D6E-47D1-AD43-7543BBA00E61}" destId="{448140BF-533D-45C4-94F6-A8A0391B3D0F}" srcOrd="0" destOrd="0" presId="urn:microsoft.com/office/officeart/2005/8/layout/hProcess11"/>
    <dgm:cxn modelId="{B2AC8DDE-F9BE-4880-A5E5-99231C7CC6C3}" type="presParOf" srcId="{BEE5EACE-2D6E-47D1-AD43-7543BBA00E61}" destId="{F682EF90-46AB-4A5B-A354-CE6F81BABE54}" srcOrd="1" destOrd="0" presId="urn:microsoft.com/office/officeart/2005/8/layout/hProcess11"/>
    <dgm:cxn modelId="{3DCDC8DA-3422-44C9-8BD0-DB13EAD17FDE}" type="presParOf" srcId="{BEE5EACE-2D6E-47D1-AD43-7543BBA00E61}" destId="{9E9DBD10-3609-477A-91B7-2185674D050C}" srcOrd="2" destOrd="0" presId="urn:microsoft.com/office/officeart/2005/8/layout/hProcess11"/>
    <dgm:cxn modelId="{B1B25BCE-B0AC-4761-9C2A-DB2558EA5E85}" type="presParOf" srcId="{57E26925-5633-45A2-9896-B0B7CE6F5FD6}" destId="{EC9BBFDE-AE1F-464F-9D23-269211BA9B78}" srcOrd="17" destOrd="0" presId="urn:microsoft.com/office/officeart/2005/8/layout/hProcess11"/>
    <dgm:cxn modelId="{1271B245-412E-4659-943E-999D2682D234}" type="presParOf" srcId="{57E26925-5633-45A2-9896-B0B7CE6F5FD6}" destId="{B69CBD06-5860-4340-9ECF-EE7C47080DD9}" srcOrd="18" destOrd="0" presId="urn:microsoft.com/office/officeart/2005/8/layout/hProcess11"/>
    <dgm:cxn modelId="{A807F6DB-5FF3-4A42-A61E-540CD61ACA5E}" type="presParOf" srcId="{B69CBD06-5860-4340-9ECF-EE7C47080DD9}" destId="{E6E1F37D-573E-40D3-80BD-378C59C6ED7D}" srcOrd="0" destOrd="0" presId="urn:microsoft.com/office/officeart/2005/8/layout/hProcess11"/>
    <dgm:cxn modelId="{D6FBE6F4-9932-4A26-9E03-DAFCD450E9BD}" type="presParOf" srcId="{B69CBD06-5860-4340-9ECF-EE7C47080DD9}" destId="{D899C065-07BB-4B1F-A4E0-76840B0AFCDA}" srcOrd="1" destOrd="0" presId="urn:microsoft.com/office/officeart/2005/8/layout/hProcess11"/>
    <dgm:cxn modelId="{1EF35E98-426D-46CE-9F82-25A0770EFF3E}" type="presParOf" srcId="{B69CBD06-5860-4340-9ECF-EE7C47080DD9}" destId="{ABC08A05-EF2E-4E23-AC3C-2E729E0317B4}" srcOrd="2" destOrd="0" presId="urn:microsoft.com/office/officeart/2005/8/layout/hProcess11"/>
    <dgm:cxn modelId="{AB598A53-7AC5-4127-B99E-1440CEFFAC1C}" type="presParOf" srcId="{57E26925-5633-45A2-9896-B0B7CE6F5FD6}" destId="{C63795CD-6B33-40D9-BFF3-402A40D0709D}" srcOrd="19" destOrd="0" presId="urn:microsoft.com/office/officeart/2005/8/layout/hProcess11"/>
    <dgm:cxn modelId="{D927CA7F-092A-4755-86B5-2695713C298C}" type="presParOf" srcId="{57E26925-5633-45A2-9896-B0B7CE6F5FD6}" destId="{E7DCF0CE-111A-4AF3-B27D-CB6617116C7D}" srcOrd="20" destOrd="0" presId="urn:microsoft.com/office/officeart/2005/8/layout/hProcess11"/>
    <dgm:cxn modelId="{F7FEA395-D9B3-4669-9E54-32DB9A610CC3}" type="presParOf" srcId="{E7DCF0CE-111A-4AF3-B27D-CB6617116C7D}" destId="{88447E63-F0B7-4ED0-A8F2-A063CFAFDC79}" srcOrd="0" destOrd="0" presId="urn:microsoft.com/office/officeart/2005/8/layout/hProcess11"/>
    <dgm:cxn modelId="{EAF9A04D-946A-468E-A1C2-26F34F48E8FF}" type="presParOf" srcId="{E7DCF0CE-111A-4AF3-B27D-CB6617116C7D}" destId="{EC6014C0-D608-4029-9E38-AE8EF189FC98}" srcOrd="1" destOrd="0" presId="urn:microsoft.com/office/officeart/2005/8/layout/hProcess11"/>
    <dgm:cxn modelId="{E761D55B-1F78-46E1-B00A-1231AA05CEEA}" type="presParOf" srcId="{E7DCF0CE-111A-4AF3-B27D-CB6617116C7D}" destId="{C9CE3A91-A0C0-4373-9554-6E35CA273A29}" srcOrd="2" destOrd="0" presId="urn:microsoft.com/office/officeart/2005/8/layout/hProcess11"/>
    <dgm:cxn modelId="{C9FAA7CE-7550-411A-AD78-65F0A8D55193}" type="presParOf" srcId="{57E26925-5633-45A2-9896-B0B7CE6F5FD6}" destId="{9326DC43-F1A6-4758-A9EA-4EEF10996010}" srcOrd="21" destOrd="0" presId="urn:microsoft.com/office/officeart/2005/8/layout/hProcess11"/>
    <dgm:cxn modelId="{07109AED-9F65-4DAE-94DB-72E084AB4B77}" type="presParOf" srcId="{57E26925-5633-45A2-9896-B0B7CE6F5FD6}" destId="{DFE513E1-E0DA-45CC-A478-0B0E3C69115F}" srcOrd="22" destOrd="0" presId="urn:microsoft.com/office/officeart/2005/8/layout/hProcess11"/>
    <dgm:cxn modelId="{AB89E5E8-4962-403D-9745-DA2DA30636A9}" type="presParOf" srcId="{DFE513E1-E0DA-45CC-A478-0B0E3C69115F}" destId="{7696C09B-6F0B-4756-8121-6D9516C3CF60}" srcOrd="0" destOrd="0" presId="urn:microsoft.com/office/officeart/2005/8/layout/hProcess11"/>
    <dgm:cxn modelId="{102D0CFC-465C-433D-99DD-557C163FE45F}" type="presParOf" srcId="{DFE513E1-E0DA-45CC-A478-0B0E3C69115F}" destId="{3D4AA65C-73AB-47A4-B8B2-27F1BE81E7D7}" srcOrd="1" destOrd="0" presId="urn:microsoft.com/office/officeart/2005/8/layout/hProcess11"/>
    <dgm:cxn modelId="{737B79FB-4F66-4CCC-A099-A6A205CF922F}" type="presParOf" srcId="{DFE513E1-E0DA-45CC-A478-0B0E3C69115F}" destId="{AD72F91B-A382-4270-A6D0-E2FB92AA9110}" srcOrd="2" destOrd="0" presId="urn:microsoft.com/office/officeart/2005/8/layout/hProcess11"/>
    <dgm:cxn modelId="{37ED2FF8-E85C-4A5B-845E-95F50B886D5D}" type="presParOf" srcId="{57E26925-5633-45A2-9896-B0B7CE6F5FD6}" destId="{8ECBACF6-648F-4580-90C5-F06C064BF225}" srcOrd="23" destOrd="0" presId="urn:microsoft.com/office/officeart/2005/8/layout/hProcess11"/>
    <dgm:cxn modelId="{997F0B20-65C5-4B3A-A81E-324F7A5506F2}" type="presParOf" srcId="{57E26925-5633-45A2-9896-B0B7CE6F5FD6}" destId="{2D8B8435-7FDB-4714-9F0E-E391BBCDB53D}" srcOrd="24" destOrd="0" presId="urn:microsoft.com/office/officeart/2005/8/layout/hProcess11"/>
    <dgm:cxn modelId="{BD130A95-11B0-43CE-8BED-318811FCD8EB}" type="presParOf" srcId="{2D8B8435-7FDB-4714-9F0E-E391BBCDB53D}" destId="{A4FC171F-0D15-467E-89C4-3E1D60D40DBD}" srcOrd="0" destOrd="0" presId="urn:microsoft.com/office/officeart/2005/8/layout/hProcess11"/>
    <dgm:cxn modelId="{DD880325-24AD-4669-AEA9-E1CCE91439F8}" type="presParOf" srcId="{2D8B8435-7FDB-4714-9F0E-E391BBCDB53D}" destId="{484F5F81-C0C7-4FD7-B014-F0FE2E1DB1B1}" srcOrd="1" destOrd="0" presId="urn:microsoft.com/office/officeart/2005/8/layout/hProcess11"/>
    <dgm:cxn modelId="{A6EB278B-8336-4889-A1C9-BBC5BC434A1D}" type="presParOf" srcId="{2D8B8435-7FDB-4714-9F0E-E391BBCDB53D}" destId="{5AF22BA1-8E35-4A4C-8DE2-F14CB5B9169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22E63-09AB-47D4-9DE8-096A69D16B49}">
      <dsp:nvSpPr>
        <dsp:cNvPr id="0" name=""/>
        <dsp:cNvSpPr/>
      </dsp:nvSpPr>
      <dsp:spPr>
        <a:xfrm>
          <a:off x="0" y="372050"/>
          <a:ext cx="8835852" cy="495538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63CA27-3CED-4222-AA6A-EF4B5A76A445}">
      <dsp:nvSpPr>
        <dsp:cNvPr id="0" name=""/>
        <dsp:cNvSpPr/>
      </dsp:nvSpPr>
      <dsp:spPr>
        <a:xfrm>
          <a:off x="2329" y="0"/>
          <a:ext cx="584382" cy="495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1">
                  <a:lumMod val="75000"/>
                </a:schemeClr>
              </a:solidFill>
            </a:rPr>
            <a:t>Jan </a:t>
          </a:r>
        </a:p>
      </dsp:txBody>
      <dsp:txXfrm>
        <a:off x="2329" y="0"/>
        <a:ext cx="584382" cy="495538"/>
      </dsp:txXfrm>
    </dsp:sp>
    <dsp:sp modelId="{1199B3F6-C12C-4466-8485-518B24CB3DC1}">
      <dsp:nvSpPr>
        <dsp:cNvPr id="0" name=""/>
        <dsp:cNvSpPr/>
      </dsp:nvSpPr>
      <dsp:spPr>
        <a:xfrm>
          <a:off x="232578" y="557481"/>
          <a:ext cx="123884" cy="1238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B7F6BD-63AB-4AFE-B425-0EFCEBFAD578}">
      <dsp:nvSpPr>
        <dsp:cNvPr id="0" name=""/>
        <dsp:cNvSpPr/>
      </dsp:nvSpPr>
      <dsp:spPr>
        <a:xfrm>
          <a:off x="615931" y="743308"/>
          <a:ext cx="584382" cy="495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1">
                  <a:lumMod val="75000"/>
                </a:schemeClr>
              </a:solidFill>
            </a:rPr>
            <a:t>Feb</a:t>
          </a:r>
        </a:p>
      </dsp:txBody>
      <dsp:txXfrm>
        <a:off x="615931" y="743308"/>
        <a:ext cx="584382" cy="495538"/>
      </dsp:txXfrm>
    </dsp:sp>
    <dsp:sp modelId="{5450D9B8-2C5B-425A-8FD0-69183E1AA2DB}">
      <dsp:nvSpPr>
        <dsp:cNvPr id="0" name=""/>
        <dsp:cNvSpPr/>
      </dsp:nvSpPr>
      <dsp:spPr>
        <a:xfrm>
          <a:off x="882682" y="557481"/>
          <a:ext cx="123884" cy="1238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EE009B-0FC3-4FC9-8550-01907C046696}">
      <dsp:nvSpPr>
        <dsp:cNvPr id="0" name=""/>
        <dsp:cNvSpPr/>
      </dsp:nvSpPr>
      <dsp:spPr>
        <a:xfrm>
          <a:off x="1343827" y="0"/>
          <a:ext cx="584382" cy="495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1">
                  <a:lumMod val="75000"/>
                </a:schemeClr>
              </a:solidFill>
            </a:rPr>
            <a:t>March</a:t>
          </a:r>
        </a:p>
      </dsp:txBody>
      <dsp:txXfrm>
        <a:off x="1343827" y="0"/>
        <a:ext cx="584382" cy="495538"/>
      </dsp:txXfrm>
    </dsp:sp>
    <dsp:sp modelId="{654F0C23-76A0-4684-BC6B-05BD0FF25782}">
      <dsp:nvSpPr>
        <dsp:cNvPr id="0" name=""/>
        <dsp:cNvSpPr/>
      </dsp:nvSpPr>
      <dsp:spPr>
        <a:xfrm>
          <a:off x="1532785" y="557481"/>
          <a:ext cx="123884" cy="1238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BC6228-4FC0-4C0D-AE52-63FB0C77EA2A}">
      <dsp:nvSpPr>
        <dsp:cNvPr id="0" name=""/>
        <dsp:cNvSpPr/>
      </dsp:nvSpPr>
      <dsp:spPr>
        <a:xfrm>
          <a:off x="1932937" y="743308"/>
          <a:ext cx="584382" cy="495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1">
                  <a:lumMod val="75000"/>
                </a:schemeClr>
              </a:solidFill>
            </a:rPr>
            <a:t>April</a:t>
          </a:r>
        </a:p>
      </dsp:txBody>
      <dsp:txXfrm>
        <a:off x="1932937" y="743308"/>
        <a:ext cx="584382" cy="495538"/>
      </dsp:txXfrm>
    </dsp:sp>
    <dsp:sp modelId="{BE57B17B-1A01-4EE8-8499-93AE01888840}">
      <dsp:nvSpPr>
        <dsp:cNvPr id="0" name=""/>
        <dsp:cNvSpPr/>
      </dsp:nvSpPr>
      <dsp:spPr>
        <a:xfrm>
          <a:off x="2182889" y="557481"/>
          <a:ext cx="123884" cy="1238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15B23-9D0E-4163-92BC-9B80354C9A0A}">
      <dsp:nvSpPr>
        <dsp:cNvPr id="0" name=""/>
        <dsp:cNvSpPr/>
      </dsp:nvSpPr>
      <dsp:spPr>
        <a:xfrm>
          <a:off x="2628178" y="0"/>
          <a:ext cx="584382" cy="495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1">
                  <a:lumMod val="75000"/>
                </a:schemeClr>
              </a:solidFill>
            </a:rPr>
            <a:t>May</a:t>
          </a:r>
        </a:p>
      </dsp:txBody>
      <dsp:txXfrm>
        <a:off x="2628178" y="0"/>
        <a:ext cx="584382" cy="495538"/>
      </dsp:txXfrm>
    </dsp:sp>
    <dsp:sp modelId="{C11AA3F7-26B3-484D-B94A-9FF084C794B8}">
      <dsp:nvSpPr>
        <dsp:cNvPr id="0" name=""/>
        <dsp:cNvSpPr/>
      </dsp:nvSpPr>
      <dsp:spPr>
        <a:xfrm>
          <a:off x="2860368" y="557481"/>
          <a:ext cx="123884" cy="1238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6AD884-DC55-4514-A865-B2C43D53E14B}">
      <dsp:nvSpPr>
        <dsp:cNvPr id="0" name=""/>
        <dsp:cNvSpPr/>
      </dsp:nvSpPr>
      <dsp:spPr>
        <a:xfrm>
          <a:off x="3323418" y="725062"/>
          <a:ext cx="584382" cy="495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1">
                  <a:lumMod val="75000"/>
                </a:schemeClr>
              </a:solidFill>
            </a:rPr>
            <a:t>June</a:t>
          </a:r>
        </a:p>
      </dsp:txBody>
      <dsp:txXfrm>
        <a:off x="3323418" y="725062"/>
        <a:ext cx="584382" cy="495538"/>
      </dsp:txXfrm>
    </dsp:sp>
    <dsp:sp modelId="{B719FFD0-130B-4217-972E-FAFD4D1C96D9}">
      <dsp:nvSpPr>
        <dsp:cNvPr id="0" name=""/>
        <dsp:cNvSpPr/>
      </dsp:nvSpPr>
      <dsp:spPr>
        <a:xfrm>
          <a:off x="3629092" y="557481"/>
          <a:ext cx="123884" cy="1238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64985C-FA5A-4BC0-9D0B-02676F007F07}">
      <dsp:nvSpPr>
        <dsp:cNvPr id="0" name=""/>
        <dsp:cNvSpPr/>
      </dsp:nvSpPr>
      <dsp:spPr>
        <a:xfrm>
          <a:off x="4105989" y="0"/>
          <a:ext cx="584382" cy="495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1">
                  <a:lumMod val="75000"/>
                </a:schemeClr>
              </a:solidFill>
            </a:rPr>
            <a:t>July</a:t>
          </a:r>
        </a:p>
      </dsp:txBody>
      <dsp:txXfrm>
        <a:off x="4105989" y="0"/>
        <a:ext cx="584382" cy="495538"/>
      </dsp:txXfrm>
    </dsp:sp>
    <dsp:sp modelId="{D5A4C16D-7B79-4538-887C-996B1F3C1031}">
      <dsp:nvSpPr>
        <dsp:cNvPr id="0" name=""/>
        <dsp:cNvSpPr/>
      </dsp:nvSpPr>
      <dsp:spPr>
        <a:xfrm>
          <a:off x="4416025" y="557481"/>
          <a:ext cx="123884" cy="1238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559467-EA86-463D-AF32-66C00D29B622}">
      <dsp:nvSpPr>
        <dsp:cNvPr id="0" name=""/>
        <dsp:cNvSpPr/>
      </dsp:nvSpPr>
      <dsp:spPr>
        <a:xfrm>
          <a:off x="4980109" y="706900"/>
          <a:ext cx="584382" cy="495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1">
                  <a:lumMod val="75000"/>
                </a:schemeClr>
              </a:solidFill>
            </a:rPr>
            <a:t>Aug</a:t>
          </a:r>
        </a:p>
      </dsp:txBody>
      <dsp:txXfrm>
        <a:off x="4980109" y="706900"/>
        <a:ext cx="584382" cy="495538"/>
      </dsp:txXfrm>
    </dsp:sp>
    <dsp:sp modelId="{CBD8F83D-FA13-4D50-895E-81A0FF6439A5}">
      <dsp:nvSpPr>
        <dsp:cNvPr id="0" name=""/>
        <dsp:cNvSpPr/>
      </dsp:nvSpPr>
      <dsp:spPr>
        <a:xfrm>
          <a:off x="5170670" y="545304"/>
          <a:ext cx="123884" cy="1238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140BF-533D-45C4-94F6-A8A0391B3D0F}">
      <dsp:nvSpPr>
        <dsp:cNvPr id="0" name=""/>
        <dsp:cNvSpPr/>
      </dsp:nvSpPr>
      <dsp:spPr>
        <a:xfrm>
          <a:off x="5589410" y="0"/>
          <a:ext cx="584382" cy="495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1">
                  <a:lumMod val="75000"/>
                </a:schemeClr>
              </a:solidFill>
            </a:rPr>
            <a:t>Sept</a:t>
          </a:r>
        </a:p>
      </dsp:txBody>
      <dsp:txXfrm>
        <a:off x="5589410" y="0"/>
        <a:ext cx="584382" cy="495538"/>
      </dsp:txXfrm>
    </dsp:sp>
    <dsp:sp modelId="{F682EF90-46AB-4A5B-A354-CE6F81BABE54}">
      <dsp:nvSpPr>
        <dsp:cNvPr id="0" name=""/>
        <dsp:cNvSpPr/>
      </dsp:nvSpPr>
      <dsp:spPr>
        <a:xfrm>
          <a:off x="5962602" y="548355"/>
          <a:ext cx="123884" cy="1238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E1F37D-573E-40D3-80BD-378C59C6ED7D}">
      <dsp:nvSpPr>
        <dsp:cNvPr id="0" name=""/>
        <dsp:cNvSpPr/>
      </dsp:nvSpPr>
      <dsp:spPr>
        <a:xfrm>
          <a:off x="6277462" y="713788"/>
          <a:ext cx="584382" cy="495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1">
                  <a:lumMod val="75000"/>
                </a:schemeClr>
              </a:solidFill>
            </a:rPr>
            <a:t>Oct</a:t>
          </a:r>
        </a:p>
      </dsp:txBody>
      <dsp:txXfrm>
        <a:off x="6277462" y="713788"/>
        <a:ext cx="584382" cy="495538"/>
      </dsp:txXfrm>
    </dsp:sp>
    <dsp:sp modelId="{D899C065-07BB-4B1F-A4E0-76840B0AFCDA}">
      <dsp:nvSpPr>
        <dsp:cNvPr id="0" name=""/>
        <dsp:cNvSpPr/>
      </dsp:nvSpPr>
      <dsp:spPr>
        <a:xfrm>
          <a:off x="6649219" y="548355"/>
          <a:ext cx="123884" cy="1238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447E63-F0B7-4ED0-A8F2-A063CFAFDC79}">
      <dsp:nvSpPr>
        <dsp:cNvPr id="0" name=""/>
        <dsp:cNvSpPr/>
      </dsp:nvSpPr>
      <dsp:spPr>
        <a:xfrm>
          <a:off x="6973205" y="0"/>
          <a:ext cx="584382" cy="495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1">
                  <a:lumMod val="75000"/>
                </a:schemeClr>
              </a:solidFill>
            </a:rPr>
            <a:t>Nov</a:t>
          </a:r>
        </a:p>
      </dsp:txBody>
      <dsp:txXfrm>
        <a:off x="6973205" y="0"/>
        <a:ext cx="584382" cy="495538"/>
      </dsp:txXfrm>
    </dsp:sp>
    <dsp:sp modelId="{EC6014C0-D608-4029-9E38-AE8EF189FC98}">
      <dsp:nvSpPr>
        <dsp:cNvPr id="0" name=""/>
        <dsp:cNvSpPr/>
      </dsp:nvSpPr>
      <dsp:spPr>
        <a:xfrm>
          <a:off x="7308149" y="553457"/>
          <a:ext cx="123884" cy="1238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6C09B-6F0B-4756-8121-6D9516C3CF60}">
      <dsp:nvSpPr>
        <dsp:cNvPr id="0" name=""/>
        <dsp:cNvSpPr/>
      </dsp:nvSpPr>
      <dsp:spPr>
        <a:xfrm>
          <a:off x="7630893" y="697852"/>
          <a:ext cx="584382" cy="495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1">
                  <a:lumMod val="75000"/>
                </a:schemeClr>
              </a:solidFill>
            </a:rPr>
            <a:t>Dec</a:t>
          </a:r>
        </a:p>
      </dsp:txBody>
      <dsp:txXfrm>
        <a:off x="7630893" y="697852"/>
        <a:ext cx="584382" cy="495538"/>
      </dsp:txXfrm>
    </dsp:sp>
    <dsp:sp modelId="{3D4AA65C-73AB-47A4-B8B2-27F1BE81E7D7}">
      <dsp:nvSpPr>
        <dsp:cNvPr id="0" name=""/>
        <dsp:cNvSpPr/>
      </dsp:nvSpPr>
      <dsp:spPr>
        <a:xfrm>
          <a:off x="7978650" y="549470"/>
          <a:ext cx="123884" cy="1238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FC171F-0D15-467E-89C4-3E1D60D40DBD}">
      <dsp:nvSpPr>
        <dsp:cNvPr id="0" name=""/>
        <dsp:cNvSpPr/>
      </dsp:nvSpPr>
      <dsp:spPr>
        <a:xfrm>
          <a:off x="8301805" y="31764"/>
          <a:ext cx="486089" cy="495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1">
                  <a:lumMod val="75000"/>
                </a:schemeClr>
              </a:solidFill>
            </a:rPr>
            <a:t>2022</a:t>
          </a:r>
        </a:p>
      </dsp:txBody>
      <dsp:txXfrm>
        <a:off x="8301805" y="31764"/>
        <a:ext cx="486089" cy="495538"/>
      </dsp:txXfrm>
    </dsp:sp>
    <dsp:sp modelId="{484F5F81-C0C7-4FD7-B014-F0FE2E1DB1B1}">
      <dsp:nvSpPr>
        <dsp:cNvPr id="0" name=""/>
        <dsp:cNvSpPr/>
      </dsp:nvSpPr>
      <dsp:spPr>
        <a:xfrm>
          <a:off x="8626891" y="567108"/>
          <a:ext cx="123884" cy="1238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7A14C-DCF2-4F56-B485-06CA4A24CA6D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C74A9-4D30-4791-B820-2EF1388102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28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b="1" dirty="0">
              <a:solidFill>
                <a:srgbClr val="FFFFFF"/>
              </a:solidFill>
              <a:latin typeface="Calibri" pitchFamily="34" charset="0"/>
            </a:endParaRPr>
          </a:p>
          <a:p>
            <a:pPr>
              <a:spcBef>
                <a:spcPct val="0"/>
              </a:spcBef>
            </a:pPr>
            <a:endParaRPr lang="en-US" altLang="en-US" baseline="0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29646" indent="-280634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22531" indent="-224506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571544" indent="-224506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2020556" indent="-224506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469569" indent="-22450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918581" indent="-22450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367593" indent="-22450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816606" indent="-22450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marL="0" marR="0" lvl="0" indent="0" algn="r" defTabSz="9317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084AA2-EDF3-41B6-9BD5-4D1331E35CE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3177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451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C74A9-4D30-4791-B820-2EF13881027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903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20000"/>
              </a:lnSpc>
              <a:spcBef>
                <a:spcPts val="450"/>
              </a:spcBef>
            </a:pPr>
            <a:r>
              <a:rPr lang="en-US" sz="1350" dirty="0"/>
              <a:t>Technical Corrections: 10</a:t>
            </a:r>
          </a:p>
          <a:p>
            <a:pPr marL="914400" marR="0" lvl="2" indent="0" algn="l" defTabSz="914400" rtl="0" eaLnBrk="1" fontAlgn="auto" latinLnBrk="0" hangingPunct="1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(e.g., spelling, grammar, broken links)</a:t>
            </a:r>
          </a:p>
          <a:p>
            <a:pPr lvl="2">
              <a:lnSpc>
                <a:spcPct val="120000"/>
              </a:lnSpc>
              <a:spcBef>
                <a:spcPts val="450"/>
              </a:spcBef>
            </a:pPr>
            <a:r>
              <a:rPr lang="en-US" sz="1350" dirty="0"/>
              <a:t>Do not require a block vote</a:t>
            </a:r>
          </a:p>
          <a:p>
            <a:pPr lvl="1">
              <a:lnSpc>
                <a:spcPct val="120000"/>
              </a:lnSpc>
              <a:spcBef>
                <a:spcPts val="450"/>
              </a:spcBef>
            </a:pPr>
            <a:r>
              <a:rPr lang="en-US" sz="1350" dirty="0"/>
              <a:t>Questions: 4 </a:t>
            </a:r>
          </a:p>
          <a:p>
            <a:pPr lvl="1">
              <a:lnSpc>
                <a:spcPct val="120000"/>
              </a:lnSpc>
              <a:spcBef>
                <a:spcPts val="450"/>
              </a:spcBef>
            </a:pPr>
            <a:r>
              <a:rPr lang="en-US" sz="1350" dirty="0"/>
              <a:t>Comments: 6 (accolades and recommendations)</a:t>
            </a:r>
          </a:p>
          <a:p>
            <a:pPr lvl="1">
              <a:lnSpc>
                <a:spcPct val="120000"/>
              </a:lnSpc>
              <a:spcBef>
                <a:spcPts val="450"/>
              </a:spcBef>
            </a:pPr>
            <a:r>
              <a:rPr lang="en-US" sz="1350" dirty="0"/>
              <a:t>Change Requests: 96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15802-4E09-49A7-9283-1DA2253FAF6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471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54FD5-90C9-4202-8F4D-D48B402172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495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Documentation of the workflow using Knowledge Artifacts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One or More Knowledge Artifacts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PlanDefinition</a:t>
            </a:r>
          </a:p>
          <a:p>
            <a:pPr lvl="3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Named Events for Triggers</a:t>
            </a:r>
          </a:p>
          <a:p>
            <a:pPr lvl="3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Tasks/Actions to be executed along with timing constraints</a:t>
            </a:r>
          </a:p>
          <a:p>
            <a:pPr lvl="3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Vocabularies to be used </a:t>
            </a:r>
          </a:p>
          <a:p>
            <a:pPr lvl="3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Logic (CQL/</a:t>
            </a:r>
            <a:r>
              <a:rPr lang="en-US" dirty="0" err="1"/>
              <a:t>FhirPath</a:t>
            </a:r>
            <a:r>
              <a:rPr lang="en-US" dirty="0"/>
              <a:t>) to be used</a:t>
            </a:r>
          </a:p>
          <a:p>
            <a:pPr lvl="3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Inputs required</a:t>
            </a:r>
          </a:p>
          <a:p>
            <a:pPr lvl="4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Resources/Profiles</a:t>
            </a:r>
          </a:p>
          <a:p>
            <a:pPr lvl="3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Outputs produced</a:t>
            </a:r>
          </a:p>
          <a:p>
            <a:pPr lvl="4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Resources/Profiles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C74A9-4D30-4791-B820-2EF13881027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398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120000"/>
              </a:lnSpc>
              <a:spcBef>
                <a:spcPts val="600"/>
              </a:spcBef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Trigger values (e.g., reportability list of ICD-10-CM diagnosis codes that indicate cancer)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C74A9-4D30-4791-B820-2EF13881027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652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EHR Integration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Subscription topics and Notifications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Payload definitions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Notification mechanisms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Queries to be used to get data out of EHRs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Security Mechanisms to integrate with EHRs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Submission Requirements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Authorities / Policies to be in place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Routing via Intermediaries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Handling Exceptions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C74A9-4D30-4791-B820-2EF13881027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629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120000"/>
              </a:lnSpc>
              <a:spcBef>
                <a:spcPts val="600"/>
              </a:spcBef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C74A9-4D30-4791-B820-2EF13881027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287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1C4AD-94D7-443E-B114-F0C84C8F8D8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53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0.jpg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9F96C-B4DE-4B11-A080-84BAA30BD2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50EC83-5DD7-4CA9-8FD5-D4E7578888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93D78-F78E-4BAF-A209-D0C0246A8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C18A-4C29-4697-9CC7-DD271098DDF9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30060-2AE9-40B5-917D-0658D3446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27CCA-EF97-4416-AC03-713A1D60F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29F5-FFF0-4246-8224-30069D4A7B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132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BA953-3B04-41AB-886D-38A5CCDF7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D2829C-A657-4FF7-977F-B82D00588F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00E49-A6E9-412E-8AD5-577528E6D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C18A-4C29-4697-9CC7-DD271098DDF9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E2B51-C039-467A-B51A-244DF6295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6D26E-8120-4979-914E-462A08867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29F5-FFF0-4246-8224-30069D4A7B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972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70CAED-C59C-4648-803A-D6154C95FA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F3DAC3-7FE0-4017-BBEB-8CB41B4E8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B175B-03EF-4C20-BB10-46329CF7C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C18A-4C29-4697-9CC7-DD271098DDF9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3F53F-1402-4653-B6DE-CEA971BC6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B970D-892B-428F-8D00-4F666858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29F5-FFF0-4246-8224-30069D4A7B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55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O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1" y="213961"/>
            <a:ext cx="12082115" cy="1155779"/>
          </a:xfrm>
          <a:prstGeom prst="rect">
            <a:avLst/>
          </a:prstGeom>
        </p:spPr>
        <p:txBody>
          <a:bodyPr/>
          <a:lstStyle>
            <a:lvl1pPr algn="l">
              <a:lnSpc>
                <a:spcPts val="4000"/>
              </a:lnSpc>
              <a:defRPr sz="4267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09600" y="3203632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4864927"/>
            <a:ext cx="85344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chemeClr val="bg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16960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0453DD3-CCEA-4C03-AC76-50A204E0DD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0798"/>
          <a:stretch/>
        </p:blipFill>
        <p:spPr>
          <a:xfrm rot="10800000">
            <a:off x="0" y="5851492"/>
            <a:ext cx="12192000" cy="1006507"/>
          </a:xfrm>
          <a:prstGeom prst="rect">
            <a:avLst/>
          </a:prstGeom>
        </p:spPr>
      </p:pic>
      <p:sp>
        <p:nvSpPr>
          <p:cNvPr id="31" name="Title 30">
            <a:extLst>
              <a:ext uri="{FF2B5EF4-FFF2-40B4-BE49-F238E27FC236}">
                <a16:creationId xmlns:a16="http://schemas.microsoft.com/office/drawing/2014/main" id="{EB2B00A4-44A4-5444-BB95-619E809ACC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981" y="365126"/>
            <a:ext cx="11060575" cy="537700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Heading - One Column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0DFAB-2070-204C-BF31-9DB0441C05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914" y="1757043"/>
            <a:ext cx="11060576" cy="3830957"/>
          </a:xfrm>
        </p:spPr>
        <p:txBody>
          <a:bodyPr numCol="2" spcCol="36576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22C41"/>
                </a:solidFill>
                <a:effectLst/>
                <a:uLnTx/>
                <a:uFillTx/>
                <a:latin typeface="Gotham Rounded Book" pitchFamily="2" charset="77"/>
                <a:ea typeface="+mn-ea"/>
                <a:cs typeface="+mn-cs"/>
              </a:rPr>
              <a:t>Bullet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22C41"/>
                </a:solidFill>
                <a:effectLst/>
                <a:uLnTx/>
                <a:uFillTx/>
                <a:latin typeface="Gotham Rounded Book" pitchFamily="2" charset="77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22C41"/>
                </a:solidFill>
                <a:effectLst/>
                <a:uLnTx/>
                <a:uFillTx/>
                <a:latin typeface="Gotham Rounded Book" pitchFamily="2" charset="77"/>
                <a:ea typeface="+mn-ea"/>
                <a:cs typeface="+mn-cs"/>
              </a:rPr>
              <a:t>Third level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22C41"/>
                </a:solidFill>
                <a:effectLst/>
                <a:uLnTx/>
                <a:uFillTx/>
                <a:latin typeface="Gotham Rounded Book" pitchFamily="2" charset="77"/>
                <a:ea typeface="+mn-ea"/>
                <a:cs typeface="+mn-cs"/>
              </a:rPr>
              <a:t>Bullet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22C41"/>
                </a:solidFill>
                <a:effectLst/>
                <a:uLnTx/>
                <a:uFillTx/>
                <a:latin typeface="Gotham Rounded Book" pitchFamily="2" charset="77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22C41"/>
                </a:solidFill>
                <a:effectLst/>
                <a:uLnTx/>
                <a:uFillTx/>
                <a:latin typeface="Gotham Rounded Book" pitchFamily="2" charset="77"/>
                <a:ea typeface="+mn-ea"/>
                <a:cs typeface="+mn-cs"/>
              </a:rPr>
              <a:t>Third level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22C41"/>
                </a:solidFill>
                <a:effectLst/>
                <a:uLnTx/>
                <a:uFillTx/>
                <a:latin typeface="Gotham Rounded Book" pitchFamily="2" charset="77"/>
                <a:ea typeface="+mn-ea"/>
                <a:cs typeface="+mn-cs"/>
              </a:rPr>
              <a:t>Bullet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22C41"/>
                </a:solidFill>
                <a:effectLst/>
                <a:uLnTx/>
                <a:uFillTx/>
                <a:latin typeface="Gotham Rounded Book" pitchFamily="2" charset="77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22C41"/>
                </a:solidFill>
                <a:effectLst/>
                <a:uLnTx/>
                <a:uFillTx/>
                <a:latin typeface="Gotham Rounded Book" pitchFamily="2" charset="77"/>
                <a:ea typeface="+mn-ea"/>
                <a:cs typeface="+mn-cs"/>
              </a:rPr>
              <a:t>Third level</a:t>
            </a:r>
            <a:endParaRPr lang="en-US" dirty="0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48D2C72-75CE-AF4E-AF0B-15BD60BFFB01}"/>
              </a:ext>
            </a:extLst>
          </p:cNvPr>
          <p:cNvSpPr txBox="1">
            <a:spLocks/>
          </p:cNvSpPr>
          <p:nvPr userDrawn="1"/>
        </p:nvSpPr>
        <p:spPr>
          <a:xfrm>
            <a:off x="69449" y="6446576"/>
            <a:ext cx="663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/>
                </a:solidFill>
                <a:latin typeface="Gotham Rounded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A80835D-B527-4B60-9321-B0FEC3043A53}" type="slidenum">
              <a:rPr lang="en-US" sz="1400" smtClean="0"/>
              <a:pPr algn="l"/>
              <a:t>‹#›</a:t>
            </a:fld>
            <a:endParaRPr lang="en-US" sz="1400" dirty="0"/>
          </a:p>
        </p:txBody>
      </p:sp>
      <p:sp>
        <p:nvSpPr>
          <p:cNvPr id="15" name="Footer Placeholder 12">
            <a:extLst>
              <a:ext uri="{FF2B5EF4-FFF2-40B4-BE49-F238E27FC236}">
                <a16:creationId xmlns:a16="http://schemas.microsoft.com/office/drawing/2014/main" id="{B2529E82-448C-1745-8E57-76443BAF3CAD}"/>
              </a:ext>
            </a:extLst>
          </p:cNvPr>
          <p:cNvSpPr txBox="1">
            <a:spLocks/>
          </p:cNvSpPr>
          <p:nvPr userDrawn="1"/>
        </p:nvSpPr>
        <p:spPr>
          <a:xfrm>
            <a:off x="570078" y="6423425"/>
            <a:ext cx="11598771" cy="41142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lnSpc>
                <a:spcPct val="130000"/>
              </a:lnSpc>
              <a:defRPr sz="1400" b="0" i="0" kern="1200">
                <a:solidFill>
                  <a:schemeClr val="bg1"/>
                </a:solidFill>
                <a:latin typeface="Gotham Rounded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latin typeface="Gotham Rounded Book" pitchFamily="50" charset="0"/>
              </a:rPr>
              <a:t>Division of Cancer Prevention and Control	                                                        	               Reliable. Trusted. Scientific.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3F8601-700F-40DD-A027-9AE61FC8AD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9913" y="1069584"/>
            <a:ext cx="11060575" cy="537700"/>
          </a:xfrm>
        </p:spPr>
        <p:txBody>
          <a:bodyPr/>
          <a:lstStyle>
            <a:lvl1pPr marL="0" indent="0">
              <a:buNone/>
              <a:defRPr lang="en-US" sz="1800" b="0" i="0" kern="1200" dirty="0">
                <a:solidFill>
                  <a:schemeClr val="bg2"/>
                </a:solidFill>
                <a:latin typeface="Gotham Rounded Book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US" sz="1800" b="0" i="0" kern="1200" dirty="0">
                <a:solidFill>
                  <a:schemeClr val="bg2"/>
                </a:solidFill>
                <a:latin typeface="Gotham Rounded Book" pitchFamily="2" charset="77"/>
                <a:ea typeface="+mn-ea"/>
                <a:cs typeface="+mn-cs"/>
              </a:rPr>
              <a:t>Subheading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38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054" y="5852073"/>
            <a:ext cx="12193057" cy="10059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91636"/>
            <a:ext cx="10515600" cy="566928"/>
          </a:xfrm>
        </p:spPr>
        <p:txBody>
          <a:bodyPr anchor="t">
            <a:noAutofit/>
          </a:bodyPr>
          <a:lstStyle>
            <a:lvl1pPr>
              <a:defRPr sz="3600" b="1">
                <a:solidFill>
                  <a:srgbClr val="002F59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One Column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3856"/>
            <a:ext cx="10515600" cy="4744139"/>
          </a:xfrm>
        </p:spPr>
        <p:txBody>
          <a:bodyPr/>
          <a:lstStyle>
            <a:lvl1pPr>
              <a:defRPr>
                <a:solidFill>
                  <a:srgbClr val="002F59"/>
                </a:solidFill>
                <a:latin typeface="Century Gothic" panose="020B0502020202020204" pitchFamily="34" charset="0"/>
              </a:defRPr>
            </a:lvl1pPr>
            <a:lvl2pPr>
              <a:buClr>
                <a:srgbClr val="999E40"/>
              </a:buClr>
              <a:defRPr>
                <a:solidFill>
                  <a:srgbClr val="002F59"/>
                </a:solidFill>
                <a:latin typeface="Century Gothic" panose="020B0502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002F59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rgbClr val="002F59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rgbClr val="002F59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944880" y="6512560"/>
            <a:ext cx="121920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7150" y="5877996"/>
            <a:ext cx="12058650" cy="256032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A4D17E6C-88A5-4533-9D87-DA064254D01A}"/>
              </a:ext>
            </a:extLst>
          </p:cNvPr>
          <p:cNvSpPr txBox="1">
            <a:spLocks/>
          </p:cNvSpPr>
          <p:nvPr userDrawn="1"/>
        </p:nvSpPr>
        <p:spPr>
          <a:xfrm>
            <a:off x="69449" y="6469725"/>
            <a:ext cx="66361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/>
                </a:solidFill>
                <a:latin typeface="Gotham Rounded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A80835D-B527-4B60-9321-B0FEC3043A53}" type="slidenum">
              <a:rPr lang="en-US" sz="1400" smtClean="0">
                <a:solidFill>
                  <a:schemeClr val="bg1"/>
                </a:solidFill>
              </a:rPr>
              <a:pPr algn="l"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Footer Placeholder 12">
            <a:extLst>
              <a:ext uri="{FF2B5EF4-FFF2-40B4-BE49-F238E27FC236}">
                <a16:creationId xmlns:a16="http://schemas.microsoft.com/office/drawing/2014/main" id="{DFB85663-5066-4190-A120-DE552C29F32A}"/>
              </a:ext>
            </a:extLst>
          </p:cNvPr>
          <p:cNvSpPr txBox="1">
            <a:spLocks/>
          </p:cNvSpPr>
          <p:nvPr userDrawn="1"/>
        </p:nvSpPr>
        <p:spPr>
          <a:xfrm>
            <a:off x="570079" y="6512559"/>
            <a:ext cx="11190122" cy="32229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r" defTabSz="914400" rtl="0" eaLnBrk="1" latinLnBrk="0" hangingPunct="1">
              <a:lnSpc>
                <a:spcPct val="130000"/>
              </a:lnSpc>
              <a:defRPr sz="1400" b="0" i="0" kern="1200">
                <a:solidFill>
                  <a:schemeClr val="bg1"/>
                </a:solidFill>
                <a:latin typeface="Gotham Rounded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chemeClr val="bg1"/>
                </a:solidFill>
              </a:rPr>
              <a:t>Division for Cancer Prevention and Control					                                   Reliable. Trusted. Scientific.</a:t>
            </a:r>
          </a:p>
        </p:txBody>
      </p:sp>
    </p:spTree>
    <p:extLst>
      <p:ext uri="{BB962C8B-B14F-4D97-AF65-F5344CB8AC3E}">
        <p14:creationId xmlns:p14="http://schemas.microsoft.com/office/powerpoint/2010/main" val="1125851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2176D-A215-254E-8B98-69FC18840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CE4CA2-5020-EC4B-8928-14BE336B10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F7596-B7BB-F24E-BBEE-00E1525A5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9FBC-9559-854A-9E42-D61F16AE6318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F79B0-E520-1D45-9B7B-F77BA7AD2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B7E61-7950-8B40-A3CD-648239EAB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2F74-FA48-2146-95CA-D552168A46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848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EDB4F-19B2-6043-93F4-143664AA6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46B04-E790-F14C-A206-3792687F1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7BF48-20A8-944D-A0DF-DA911E5CF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9FBC-9559-854A-9E42-D61F16AE6318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6FDFC-5084-874D-A1B3-C9864C02E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C7995-AD39-6E4F-8AA9-6D2EA52AB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2F74-FA48-2146-95CA-D552168A46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159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22740-D305-224F-BDF9-CB88657E5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EDD22-5BFA-3A42-8A82-2BCCAB250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6936C-6B57-9941-BAB4-4E7CB65F5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9FBC-9559-854A-9E42-D61F16AE6318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DE874-9296-DD45-934F-AF3AEF451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2F468-F703-1549-BADC-B5222EB4E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2F74-FA48-2146-95CA-D552168A46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45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B815C-88FA-F048-999C-FDCFB1D28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907B8-6CFC-8940-B1EF-C0665182E1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0A028D-6BB9-E04B-BE13-C494BD659F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F79FBF-8CFD-914C-8885-609F95240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9FBC-9559-854A-9E42-D61F16AE6318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D907FA-B68C-1D48-84E8-217FC9375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33C2A1-7E76-8C42-8AAD-70882B7BC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2F74-FA48-2146-95CA-D552168A46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80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84AB6-C198-EF4A-A4E1-41F69B0D8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7F003-212F-FB42-B0D5-107F43DE7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43A0F1-2067-3C4D-880B-249D9753C4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1DF901-A4B4-174E-BACD-3271C923DB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5489CC-2905-4C41-B17E-9CA67ED241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46E570-95C4-5B4E-9AD3-93079EBA4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9FBC-9559-854A-9E42-D61F16AE6318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0A2969-E120-A740-9C87-2C85E31F5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BDC608-40B2-D844-A900-EFAC9D0B1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2F74-FA48-2146-95CA-D552168A46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80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2CF78-E187-4072-B96B-F2F9F2C4B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A1F33-1BB5-4323-BB9B-72587D9BA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93BDC-0B4E-4F3D-B7D0-C5A93F281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C18A-4C29-4697-9CC7-DD271098DDF9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8A052-E8E7-45B2-A9F9-7B5ED1385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43D06-3C0A-4B0E-A25D-BB5ED3028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29F5-FFF0-4246-8224-30069D4A7B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8152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7D646-7A2E-AE43-889D-B25DB6A76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1B8513-C94E-0D44-AB02-DAF662066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9FBC-9559-854A-9E42-D61F16AE6318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3766D3-EAEE-D545-9C77-00DFCC73D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D15C1E-5332-3143-9BFA-F31C0347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2F74-FA48-2146-95CA-D552168A46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04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EA5895-9353-DC4E-BCB3-BF273E9B0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9FBC-9559-854A-9E42-D61F16AE6318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F1C284-10EE-994A-9749-5795C443D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F9D975-783A-7C4A-9A32-ADA75D726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2F74-FA48-2146-95CA-D552168A46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412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4B5B6-88A3-7045-A54C-610B5E5D5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30677-BADF-A248-B257-C73676625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32D46-80ED-C04F-B938-30327BD9B9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818EE3-667F-F146-AE8B-65B3DF85F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9FBC-9559-854A-9E42-D61F16AE6318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2ED918-E58A-0748-B886-8D79509E2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A8B9E5-1B49-7C47-89CF-660542B8A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2F74-FA48-2146-95CA-D552168A46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061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5F376-6FCA-F744-80F3-D011143F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F99519-8FA5-B84F-8540-A84332EC24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76C198-940D-E14E-A2D6-3E9459AC6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B0AA3-72A6-E646-8BF9-FFCF25C61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9FBC-9559-854A-9E42-D61F16AE6318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A2037-4CB0-A845-829A-F39AF357A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6721EE-A687-2E4B-927E-EE9C5F949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2F74-FA48-2146-95CA-D552168A46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977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B80D0-D4D2-1848-9AED-82610FEC3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5CD153-4B24-B04F-BCB1-B31774C5D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F3605-4B39-8A41-AB6D-DCF76C6F9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9FBC-9559-854A-9E42-D61F16AE6318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25270-C932-C54E-A1F5-C8CD5DBE8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7A8F0-1020-2644-8A7C-2F7316B5D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2F74-FA48-2146-95CA-D552168A46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496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43FCB0-6E57-DC49-8713-438DCDB5B8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8D562E-71EB-9946-B3ED-0E0934CFE2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46D0E-1C75-EA47-8DD4-36F79B686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9FBC-9559-854A-9E42-D61F16AE6318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155C3-FEC7-054C-ADBC-80ED1CA54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339FA-DEE9-A045-A858-E034D31D4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2F74-FA48-2146-95CA-D552168A46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0689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6DA3-355D-4205-A8FE-CC73B70FC064}" type="datetimeFigureOut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4BC-0584-4169-B40B-A384FD25F7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1327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2880"/>
            <a:ext cx="10972800" cy="91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4482"/>
            <a:ext cx="10972800" cy="4525963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Arial" pitchFamily="34" charset="0"/>
              <a:buChar char="•"/>
              <a:defRPr/>
            </a:lvl1pPr>
            <a:lvl2pPr marL="742950" indent="-285750">
              <a:buClr>
                <a:schemeClr val="tx2"/>
              </a:buClr>
              <a:buFont typeface="Arial" pitchFamily="34" charset="0"/>
              <a:buChar char="–"/>
              <a:defRPr/>
            </a:lvl2pPr>
            <a:lvl3pPr marL="1143000" indent="-223838">
              <a:buClr>
                <a:schemeClr val="tx2"/>
              </a:buClr>
              <a:buFont typeface="Wingdings" pitchFamily="2" charset="2"/>
              <a:buChar char="§"/>
              <a:defRPr/>
            </a:lvl3pPr>
            <a:lvl4pPr marL="1428750" indent="-228600">
              <a:buClr>
                <a:schemeClr val="tx2"/>
              </a:buClr>
              <a:buFont typeface="Wingdings" pitchFamily="2" charset="2"/>
              <a:buChar char="v"/>
              <a:defRPr/>
            </a:lvl4pPr>
            <a:lvl5pPr marL="1714500" indent="-228600">
              <a:buClr>
                <a:schemeClr val="tx2"/>
              </a:buClr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6DA3-355D-4205-A8FE-CC73B70FC064}" type="datetimeFigureOut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4BC-0584-4169-B40B-A384FD25F7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071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6DA3-355D-4205-A8FE-CC73B70FC064}" type="datetimeFigureOut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4BC-0584-4169-B40B-A384FD25F7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538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6DA3-355D-4205-A8FE-CC73B70FC064}" type="datetimeFigureOut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4BC-0584-4169-B40B-A384FD25F7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992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1A2CE-CFE0-4691-9A08-6176521A3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AF126-6DEE-42AE-98E9-7E8D1090B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0DB0F-F783-4A5E-8F59-ABA5D2086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C18A-4C29-4697-9CC7-DD271098DDF9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5CD40-B752-4673-83A5-27C841AEC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49B86-4764-4E3F-AC9D-7261348D5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29F5-FFF0-4246-8224-30069D4A7B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0576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6DA3-355D-4205-A8FE-CC73B70FC064}" type="datetimeFigureOut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4BC-0584-4169-B40B-A384FD25F7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477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6DA3-355D-4205-A8FE-CC73B70FC064}" type="datetimeFigureOut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4BC-0584-4169-B40B-A384FD25F7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633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6DA3-355D-4205-A8FE-CC73B70FC064}" type="datetimeFigureOut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4BC-0584-4169-B40B-A384FD25F7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511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2880"/>
            <a:ext cx="10972800" cy="914400"/>
          </a:xfrm>
        </p:spPr>
        <p:txBody>
          <a:bodyPr anchor="b">
            <a:normAutofit/>
          </a:bodyPr>
          <a:lstStyle>
            <a:lvl1pPr algn="ctr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47800"/>
            <a:ext cx="6815667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6DA3-355D-4205-A8FE-CC73B70FC064}" type="datetimeFigureOut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4BC-0584-4169-B40B-A384FD25F7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703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419225"/>
            <a:ext cx="7315200" cy="33083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6DA3-355D-4205-A8FE-CC73B70FC064}" type="datetimeFigureOut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4BC-0584-4169-B40B-A384FD25F7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6054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54480"/>
            <a:ext cx="10972800" cy="425577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6DA3-355D-4205-A8FE-CC73B70FC064}" type="datetimeFigureOut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4BC-0584-4169-B40B-A384FD25F7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7644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323975"/>
            <a:ext cx="2743200" cy="4802188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23975"/>
            <a:ext cx="8026400" cy="480218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6DA3-355D-4205-A8FE-CC73B70FC064}" type="datetimeFigureOut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4BC-0584-4169-B40B-A384FD25F7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3700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6DA3-355D-4205-A8FE-CC73B70FC064}" type="datetimeFigureOut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4BC-0584-4169-B40B-A384FD25F7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2880"/>
            <a:ext cx="10972800" cy="91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4482"/>
            <a:ext cx="10972800" cy="4525963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Arial" pitchFamily="34" charset="0"/>
              <a:buChar char="•"/>
              <a:defRPr/>
            </a:lvl1pPr>
            <a:lvl2pPr marL="742950" indent="-285750">
              <a:buClr>
                <a:schemeClr val="tx2"/>
              </a:buClr>
              <a:buFont typeface="Arial" pitchFamily="34" charset="0"/>
              <a:buChar char="–"/>
              <a:defRPr/>
            </a:lvl2pPr>
            <a:lvl3pPr marL="1143000" indent="-223838">
              <a:buClr>
                <a:schemeClr val="tx2"/>
              </a:buClr>
              <a:buFont typeface="Wingdings" pitchFamily="2" charset="2"/>
              <a:buChar char="§"/>
              <a:defRPr/>
            </a:lvl3pPr>
            <a:lvl4pPr marL="1428750" indent="-228600">
              <a:buClr>
                <a:schemeClr val="tx2"/>
              </a:buClr>
              <a:buFont typeface="Wingdings" pitchFamily="2" charset="2"/>
              <a:buChar char="v"/>
              <a:defRPr/>
            </a:lvl4pPr>
            <a:lvl5pPr marL="1714500" indent="-228600">
              <a:buClr>
                <a:schemeClr val="tx2"/>
              </a:buClr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6DA3-355D-4205-A8FE-CC73B70FC064}" type="datetimeFigureOut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4BC-0584-4169-B40B-A384FD25F7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6DA3-355D-4205-A8FE-CC73B70FC064}" type="datetimeFigureOut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4BC-0584-4169-B40B-A384FD25F7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D7C4D-B996-4F7D-AA7B-3E5FE8D26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B5B71-A73A-4164-91BF-33181A48E8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13A2E8-AA06-4B7A-8C64-79B27F0EA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BB0408-F254-4A8C-9507-1BD77863F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C18A-4C29-4697-9CC7-DD271098DDF9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CE05F-C857-4826-BCC8-4DF245C01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50FB1-3F0C-4A04-A040-C7F18EA28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29F5-FFF0-4246-8224-30069D4A7B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8796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6DA3-355D-4205-A8FE-CC73B70FC064}" type="datetimeFigureOut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4BC-0584-4169-B40B-A384FD25F7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6DA3-355D-4205-A8FE-CC73B70FC064}" type="datetimeFigureOut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4BC-0584-4169-B40B-A384FD25F7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6DA3-355D-4205-A8FE-CC73B70FC064}" type="datetimeFigureOut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4BC-0584-4169-B40B-A384FD25F7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6DA3-355D-4205-A8FE-CC73B70FC064}" type="datetimeFigureOut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4BC-0584-4169-B40B-A384FD25F7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2880"/>
            <a:ext cx="10972800" cy="914400"/>
          </a:xfrm>
        </p:spPr>
        <p:txBody>
          <a:bodyPr anchor="b">
            <a:normAutofit/>
          </a:bodyPr>
          <a:lstStyle>
            <a:lvl1pPr algn="ctr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47800"/>
            <a:ext cx="6815667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6DA3-355D-4205-A8FE-CC73B70FC064}" type="datetimeFigureOut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4BC-0584-4169-B40B-A384FD25F7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419225"/>
            <a:ext cx="7315200" cy="33083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6DA3-355D-4205-A8FE-CC73B70FC064}" type="datetimeFigureOut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4BC-0584-4169-B40B-A384FD25F7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54480"/>
            <a:ext cx="10972800" cy="425577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6DA3-355D-4205-A8FE-CC73B70FC064}" type="datetimeFigureOut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4BC-0584-4169-B40B-A384FD25F7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323975"/>
            <a:ext cx="2743200" cy="4802188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23975"/>
            <a:ext cx="8026400" cy="480218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6DA3-355D-4205-A8FE-CC73B70FC064}" type="datetimeFigureOut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4BC-0584-4169-B40B-A384FD25F7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18529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1386071"/>
            <a:ext cx="10972800" cy="1155779"/>
          </a:xfrm>
          <a:prstGeom prst="rect">
            <a:avLst/>
          </a:prstGeom>
        </p:spPr>
        <p:txBody>
          <a:bodyPr/>
          <a:lstStyle>
            <a:lvl1pPr algn="l">
              <a:lnSpc>
                <a:spcPts val="4000"/>
              </a:lnSpc>
              <a:defRPr sz="3733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09600" y="2859349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3946019"/>
            <a:ext cx="85344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09600" y="120204"/>
            <a:ext cx="920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4276757300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NCHS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457189" indent="-457189">
              <a:buClr>
                <a:srgbClr val="006A71"/>
              </a:buClr>
              <a:buFont typeface="Wingdings" panose="05000000000000000000" pitchFamily="2" charset="2"/>
              <a:buChar char="§"/>
              <a:defRPr sz="2667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008BB0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695E4A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7261"/>
            <a:ext cx="12192000" cy="12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0409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6C430-5A49-4194-8BF3-9B95ACBCF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4FB05-64D0-44FB-8A7E-ADFB7545D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2E3441-EF81-4CE6-A566-3D3B50C68C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B50AEB-3BED-427A-B784-89874A50AF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3038BC-4761-4B9B-A840-8C6A6E089B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06E6C6-1D80-438D-B816-EDC03F79B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C18A-4C29-4697-9CC7-DD271098DDF9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8EA96C-4FDB-4E8D-89C2-6C2AC25D6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91F0FE-2363-47F8-9215-7C14AAD89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29F5-FFF0-4246-8224-30069D4A7B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7999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6409509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7261"/>
            <a:ext cx="12192000" cy="12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12912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4467097"/>
            <a:ext cx="11059884" cy="1162051"/>
          </a:xfrm>
          <a:prstGeom prst="rect">
            <a:avLst/>
          </a:prstGeom>
        </p:spPr>
        <p:txBody>
          <a:bodyPr anchor="b"/>
          <a:lstStyle>
            <a:lvl1pPr algn="l">
              <a:defRPr sz="4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09601" y="5900928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933"/>
              </a:lnSpc>
              <a:buNone/>
              <a:defRPr sz="2667" baseline="0">
                <a:solidFill>
                  <a:schemeClr val="bg2"/>
                </a:solidFill>
                <a:latin typeface="Calibri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0115010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324E32-07CC-4F25-B881-53A6E0A49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12737-0911-4DB0-AB7F-7A9626FC00FC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7B16FE-8120-41EB-9058-593A9A78E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9871E-E415-4A00-8F83-9380E7FBA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9C0F-C270-4191-8073-BFB3041723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01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 userDrawn="1"/>
        </p:nvSpPr>
        <p:spPr>
          <a:xfrm>
            <a:off x="-10179" y="3417821"/>
            <a:ext cx="12232912" cy="3169920"/>
          </a:xfrm>
          <a:prstGeom prst="rect">
            <a:avLst/>
          </a:prstGeom>
          <a:gradFill flip="none" rotWithShape="1">
            <a:gsLst>
              <a:gs pos="0">
                <a:srgbClr val="00AC4E"/>
              </a:gs>
              <a:gs pos="100000">
                <a:srgbClr val="00ADFF">
                  <a:alpha val="4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606800" y="3502489"/>
            <a:ext cx="8615933" cy="1688087"/>
          </a:xfrm>
          <a:prstGeom prst="rect">
            <a:avLst/>
          </a:prstGeom>
          <a:noFill/>
        </p:spPr>
        <p:txBody>
          <a:bodyPr wrap="square" lIns="365760" tIns="274320" rIns="274320" bIns="274320" anchor="t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None/>
              <a:tabLst/>
              <a:defRPr sz="4800" b="1" baseline="0">
                <a:solidFill>
                  <a:srgbClr val="FFFFFE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3606800" y="5190576"/>
            <a:ext cx="8534397" cy="991441"/>
          </a:xfrm>
          <a:prstGeom prst="rect">
            <a:avLst/>
          </a:prstGeom>
          <a:noFill/>
        </p:spPr>
        <p:txBody>
          <a:bodyPr lIns="365760" tIns="0" rIns="0" bIns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400"/>
              </a:spcBef>
              <a:buNone/>
              <a:defRPr sz="3200">
                <a:solidFill>
                  <a:srgbClr val="FFFFFE"/>
                </a:solidFill>
                <a:latin typeface="Ubuntu"/>
                <a:cs typeface="Ubuntu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89" y="4105110"/>
            <a:ext cx="3002260" cy="1781340"/>
          </a:xfrm>
          <a:prstGeom prst="rect">
            <a:avLst/>
          </a:prstGeom>
        </p:spPr>
      </p:pic>
      <p:pic>
        <p:nvPicPr>
          <p:cNvPr id="37" name="Picture 36" descr="Bottom Gradient Ba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79" y="6675478"/>
            <a:ext cx="12216384" cy="20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650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PHI PPT Template Cover Hexagon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8348" cy="6871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57" y="1162565"/>
            <a:ext cx="2857500" cy="1693227"/>
          </a:xfrm>
          <a:prstGeom prst="rect">
            <a:avLst/>
          </a:prstGeom>
        </p:spPr>
      </p:pic>
      <p:sp>
        <p:nvSpPr>
          <p:cNvPr id="14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758474" y="3502490"/>
            <a:ext cx="8615933" cy="1340445"/>
          </a:xfrm>
          <a:prstGeom prst="rect">
            <a:avLst/>
          </a:prstGeom>
          <a:noFill/>
        </p:spPr>
        <p:txBody>
          <a:bodyPr wrap="square" lIns="0" tIns="0" rIns="274320" bIns="274320" anchor="t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None/>
              <a:tabLst/>
              <a:defRPr sz="4800" b="1" baseline="0">
                <a:solidFill>
                  <a:srgbClr val="00AC4E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758474" y="4842936"/>
            <a:ext cx="8615933" cy="991441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400"/>
              </a:spcBef>
              <a:buNone/>
              <a:defRPr sz="3200">
                <a:solidFill>
                  <a:srgbClr val="00ADFF"/>
                </a:solidFill>
                <a:latin typeface="Ubuntu"/>
                <a:cs typeface="Ubuntu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10" name="Picture 9" descr="Top-Hexagon-Vitality-Gree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73" y="-8467"/>
            <a:ext cx="604856" cy="2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970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PHI PPT Template Cover Hexagons Lar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5" y="-1"/>
            <a:ext cx="12198348" cy="6871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57" y="1162565"/>
            <a:ext cx="2857500" cy="1693227"/>
          </a:xfrm>
          <a:prstGeom prst="rect">
            <a:avLst/>
          </a:prstGeom>
        </p:spPr>
      </p:pic>
      <p:sp>
        <p:nvSpPr>
          <p:cNvPr id="14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758474" y="3502490"/>
            <a:ext cx="8615933" cy="1340445"/>
          </a:xfrm>
          <a:prstGeom prst="rect">
            <a:avLst/>
          </a:prstGeom>
          <a:noFill/>
        </p:spPr>
        <p:txBody>
          <a:bodyPr wrap="square" lIns="0" tIns="0" rIns="274320" bIns="274320" anchor="t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None/>
              <a:tabLst/>
              <a:defRPr sz="4800" b="1" baseline="0">
                <a:solidFill>
                  <a:srgbClr val="00AC4E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758474" y="4842936"/>
            <a:ext cx="8615933" cy="991441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400"/>
              </a:spcBef>
              <a:buNone/>
              <a:defRPr sz="3200">
                <a:solidFill>
                  <a:srgbClr val="00ADFF"/>
                </a:solidFill>
                <a:latin typeface="Ubuntu"/>
                <a:cs typeface="Ubuntu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10" name="Picture 9" descr="Top-Hexagon-Vitality-Gree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73" y="-8467"/>
            <a:ext cx="604856" cy="2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877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al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664634" y="1657887"/>
            <a:ext cx="10612967" cy="4421187"/>
          </a:xfrm>
          <a:prstGeom prst="rect">
            <a:avLst/>
          </a:prstGeom>
        </p:spPr>
        <p:txBody>
          <a:bodyPr/>
          <a:lstStyle>
            <a:lvl1pPr marL="385224" indent="-385224">
              <a:buSzPct val="90000"/>
              <a:buFont typeface="Wingdings 2" panose="05020102010507070707" pitchFamily="18" charset="2"/>
              <a:buChar char=""/>
              <a:defRPr>
                <a:solidFill>
                  <a:schemeClr val="accent6"/>
                </a:solidFill>
              </a:defRPr>
            </a:lvl1pPr>
            <a:lvl2pPr marL="761981" indent="-376757">
              <a:buClr>
                <a:schemeClr val="tx2"/>
              </a:buClr>
              <a:defRPr>
                <a:solidFill>
                  <a:schemeClr val="accent6"/>
                </a:solidFill>
              </a:defRPr>
            </a:lvl2pPr>
            <a:lvl3pPr marL="1142971" indent="-380990">
              <a:buClr>
                <a:schemeClr val="accent3"/>
              </a:buClr>
              <a:buFont typeface="Wingdings 2" panose="05020102010507070707" pitchFamily="18" charset="2"/>
              <a:buChar char=""/>
              <a:defRPr>
                <a:solidFill>
                  <a:schemeClr val="accent6"/>
                </a:solidFill>
              </a:defRPr>
            </a:lvl3pPr>
            <a:lvl4pPr marL="1523962" indent="-376757">
              <a:buClr>
                <a:schemeClr val="accent6"/>
              </a:buClr>
              <a:defRPr>
                <a:solidFill>
                  <a:schemeClr val="accent6"/>
                </a:solidFill>
              </a:defRPr>
            </a:lvl4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Content</a:t>
            </a:r>
          </a:p>
          <a:p>
            <a:pPr lvl="2"/>
            <a:r>
              <a:rPr lang="en-US" dirty="0"/>
              <a:t>Content</a:t>
            </a:r>
          </a:p>
          <a:p>
            <a:pPr lvl="3"/>
            <a:r>
              <a:rPr lang="en-US" dirty="0"/>
              <a:t>Content</a:t>
            </a:r>
          </a:p>
        </p:txBody>
      </p:sp>
      <p:pic>
        <p:nvPicPr>
          <p:cNvPr id="10" name="Picture 9" descr="Top-Hexagon-Vitality-Gre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73" y="-8467"/>
            <a:ext cx="604856" cy="281133"/>
          </a:xfrm>
          <a:prstGeom prst="rect">
            <a:avLst/>
          </a:prstGeom>
        </p:spPr>
      </p:pic>
      <p:pic>
        <p:nvPicPr>
          <p:cNvPr id="12" name="Picture 11" descr="Bottom Gradient Ba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79" y="6675478"/>
            <a:ext cx="12216384" cy="203605"/>
          </a:xfrm>
          <a:prstGeom prst="rect">
            <a:avLst/>
          </a:prstGeom>
        </p:spPr>
      </p:pic>
      <p:sp>
        <p:nvSpPr>
          <p:cNvPr id="2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500556" y="6661367"/>
            <a:ext cx="721737" cy="2036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E"/>
                </a:solidFill>
                <a:latin typeface="Ubuntu"/>
                <a:cs typeface="Ubuntu"/>
              </a:defRPr>
            </a:lvl1pPr>
          </a:lstStyle>
          <a:p>
            <a:fld id="{9B6C6909-76DB-DD44-B40F-DC1AA2F0D6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4"/>
          <p:cNvSpPr>
            <a:spLocks noGrp="1"/>
          </p:cNvSpPr>
          <p:nvPr>
            <p:ph type="title"/>
          </p:nvPr>
        </p:nvSpPr>
        <p:spPr>
          <a:xfrm>
            <a:off x="643467" y="495300"/>
            <a:ext cx="10634133" cy="1143000"/>
          </a:xfrm>
          <a:prstGeom prst="rect">
            <a:avLst/>
          </a:prstGeom>
        </p:spPr>
        <p:txBody>
          <a:bodyPr vert="horz"/>
          <a:lstStyle>
            <a:lvl1pPr>
              <a:lnSpc>
                <a:spcPct val="90000"/>
              </a:lnSpc>
              <a:defRPr b="1">
                <a:solidFill>
                  <a:srgbClr val="00AC4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579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op-Hexagon-Vitality-Gre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73" y="-8467"/>
            <a:ext cx="604856" cy="281133"/>
          </a:xfrm>
          <a:prstGeom prst="rect">
            <a:avLst/>
          </a:prstGeom>
        </p:spPr>
      </p:pic>
      <p:pic>
        <p:nvPicPr>
          <p:cNvPr id="12" name="Picture 11" descr="Bottom Gradient Ba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79" y="6675478"/>
            <a:ext cx="12216384" cy="203605"/>
          </a:xfrm>
          <a:prstGeom prst="rect">
            <a:avLst/>
          </a:prstGeom>
        </p:spPr>
      </p:pic>
      <p:sp>
        <p:nvSpPr>
          <p:cNvPr id="2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500556" y="6661367"/>
            <a:ext cx="721737" cy="2036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E"/>
                </a:solidFill>
                <a:latin typeface="Ubuntu"/>
                <a:cs typeface="Ubuntu"/>
              </a:defRPr>
            </a:lvl1pPr>
          </a:lstStyle>
          <a:p>
            <a:fld id="{9B6C6909-76DB-DD44-B40F-DC1AA2F0D6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4"/>
          <p:cNvSpPr>
            <a:spLocks noGrp="1"/>
          </p:cNvSpPr>
          <p:nvPr>
            <p:ph type="title"/>
          </p:nvPr>
        </p:nvSpPr>
        <p:spPr>
          <a:xfrm>
            <a:off x="643467" y="495300"/>
            <a:ext cx="10634133" cy="990599"/>
          </a:xfrm>
          <a:prstGeom prst="rect">
            <a:avLst/>
          </a:prstGeom>
        </p:spPr>
        <p:txBody>
          <a:bodyPr vert="horz"/>
          <a:lstStyle>
            <a:lvl1pPr>
              <a:lnSpc>
                <a:spcPct val="90000"/>
              </a:lnSpc>
              <a:defRPr b="1">
                <a:solidFill>
                  <a:srgbClr val="00AC4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656879" y="1367367"/>
            <a:ext cx="9294165" cy="7323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400"/>
              </a:spcBef>
              <a:buNone/>
              <a:defRPr sz="3200">
                <a:solidFill>
                  <a:srgbClr val="00ADFF"/>
                </a:solidFill>
                <a:latin typeface="Ubuntu"/>
                <a:cs typeface="Ubuntu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64634" y="2353733"/>
            <a:ext cx="10612967" cy="3725340"/>
          </a:xfrm>
          <a:prstGeom prst="rect">
            <a:avLst/>
          </a:prstGeom>
        </p:spPr>
        <p:txBody>
          <a:bodyPr/>
          <a:lstStyle>
            <a:lvl1pPr marL="385224" indent="-385224">
              <a:buSzPct val="90000"/>
              <a:buFont typeface="Wingdings 2" panose="05020102010507070707" pitchFamily="18" charset="2"/>
              <a:buChar char=""/>
              <a:defRPr>
                <a:solidFill>
                  <a:schemeClr val="accent6"/>
                </a:solidFill>
              </a:defRPr>
            </a:lvl1pPr>
            <a:lvl2pPr marL="761981" indent="-376757">
              <a:buClr>
                <a:schemeClr val="tx2"/>
              </a:buClr>
              <a:defRPr>
                <a:solidFill>
                  <a:schemeClr val="accent6"/>
                </a:solidFill>
              </a:defRPr>
            </a:lvl2pPr>
            <a:lvl3pPr marL="1142971" indent="-380990">
              <a:buClr>
                <a:schemeClr val="accent3"/>
              </a:buClr>
              <a:buFont typeface="Wingdings 2" panose="05020102010507070707" pitchFamily="18" charset="2"/>
              <a:buChar char=""/>
              <a:defRPr>
                <a:solidFill>
                  <a:schemeClr val="accent6"/>
                </a:solidFill>
              </a:defRPr>
            </a:lvl3pPr>
            <a:lvl4pPr marL="1523962" indent="-376757">
              <a:buClr>
                <a:schemeClr val="accent6"/>
              </a:buClr>
              <a:defRPr>
                <a:solidFill>
                  <a:schemeClr val="accent6"/>
                </a:solidFill>
              </a:defRPr>
            </a:lvl4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Content</a:t>
            </a:r>
          </a:p>
          <a:p>
            <a:pPr lvl="2"/>
            <a:r>
              <a:rPr lang="en-US" dirty="0"/>
              <a:t>Content</a:t>
            </a:r>
          </a:p>
          <a:p>
            <a:pPr lvl="3"/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423767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113672" y="0"/>
            <a:ext cx="6078329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0" name="Picture 9" descr="Top-Hexagon-Vitality-Gre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73" y="-8467"/>
            <a:ext cx="604856" cy="281133"/>
          </a:xfrm>
          <a:prstGeom prst="rect">
            <a:avLst/>
          </a:prstGeom>
        </p:spPr>
      </p:pic>
      <p:sp>
        <p:nvSpPr>
          <p:cNvPr id="2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500556" y="6661367"/>
            <a:ext cx="721737" cy="2036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E"/>
                </a:solidFill>
                <a:latin typeface="Ubuntu"/>
                <a:cs typeface="Ubuntu"/>
              </a:defRPr>
            </a:lvl1pPr>
          </a:lstStyle>
          <a:p>
            <a:fld id="{9B6C6909-76DB-DD44-B40F-DC1AA2F0D6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4"/>
          <p:cNvSpPr>
            <a:spLocks noGrp="1"/>
          </p:cNvSpPr>
          <p:nvPr>
            <p:ph type="title"/>
          </p:nvPr>
        </p:nvSpPr>
        <p:spPr>
          <a:xfrm>
            <a:off x="643467" y="495300"/>
            <a:ext cx="5198533" cy="1143000"/>
          </a:xfrm>
          <a:prstGeom prst="rect">
            <a:avLst/>
          </a:prstGeom>
        </p:spPr>
        <p:txBody>
          <a:bodyPr vert="horz"/>
          <a:lstStyle>
            <a:lvl1pPr>
              <a:lnSpc>
                <a:spcPct val="90000"/>
              </a:lnSpc>
              <a:defRPr b="1">
                <a:solidFill>
                  <a:srgbClr val="00AC4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 descr="Bottom Gradient Ba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79" y="6675478"/>
            <a:ext cx="12216384" cy="203605"/>
          </a:xfrm>
          <a:prstGeom prst="rect">
            <a:avLst/>
          </a:prstGeom>
        </p:spPr>
      </p:pic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64634" y="1691853"/>
            <a:ext cx="5177367" cy="4520073"/>
          </a:xfrm>
          <a:prstGeom prst="rect">
            <a:avLst/>
          </a:prstGeom>
        </p:spPr>
        <p:txBody>
          <a:bodyPr/>
          <a:lstStyle>
            <a:lvl1pPr marL="385224" indent="-385224">
              <a:buSzPct val="90000"/>
              <a:buFont typeface="Wingdings 2" panose="05020102010507070707" pitchFamily="18" charset="2"/>
              <a:buChar char=""/>
              <a:defRPr>
                <a:solidFill>
                  <a:schemeClr val="accent6"/>
                </a:solidFill>
              </a:defRPr>
            </a:lvl1pPr>
            <a:lvl2pPr marL="761981" indent="-376757">
              <a:buClr>
                <a:schemeClr val="tx2"/>
              </a:buClr>
              <a:defRPr>
                <a:solidFill>
                  <a:schemeClr val="accent6"/>
                </a:solidFill>
              </a:defRPr>
            </a:lvl2pPr>
            <a:lvl3pPr marL="1142971" indent="-380990">
              <a:buClr>
                <a:schemeClr val="accent3"/>
              </a:buClr>
              <a:buFont typeface="Wingdings 2" panose="05020102010507070707" pitchFamily="18" charset="2"/>
              <a:buChar char=""/>
              <a:defRPr>
                <a:solidFill>
                  <a:schemeClr val="accent6"/>
                </a:solidFill>
              </a:defRPr>
            </a:lvl3pPr>
            <a:lvl4pPr marL="1523962" indent="-376757">
              <a:buClr>
                <a:schemeClr val="accent6"/>
              </a:buClr>
              <a:defRPr>
                <a:solidFill>
                  <a:schemeClr val="accent6"/>
                </a:solidFill>
              </a:defRPr>
            </a:lvl4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Content</a:t>
            </a:r>
          </a:p>
          <a:p>
            <a:pPr lvl="2"/>
            <a:r>
              <a:rPr lang="en-US" dirty="0"/>
              <a:t>Content</a:t>
            </a:r>
          </a:p>
          <a:p>
            <a:pPr lvl="3"/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073326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op-Hexagon-Vitality-Gre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73" y="-8467"/>
            <a:ext cx="604856" cy="281133"/>
          </a:xfrm>
          <a:prstGeom prst="rect">
            <a:avLst/>
          </a:prstGeom>
        </p:spPr>
      </p:pic>
      <p:pic>
        <p:nvPicPr>
          <p:cNvPr id="12" name="Picture 11" descr="Bottom Gradient Ba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79" y="6675478"/>
            <a:ext cx="12216384" cy="203605"/>
          </a:xfrm>
          <a:prstGeom prst="rect">
            <a:avLst/>
          </a:prstGeom>
        </p:spPr>
      </p:pic>
      <p:sp>
        <p:nvSpPr>
          <p:cNvPr id="2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500556" y="6661367"/>
            <a:ext cx="721737" cy="2036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E"/>
                </a:solidFill>
                <a:latin typeface="Ubuntu"/>
                <a:cs typeface="Ubuntu"/>
              </a:defRPr>
            </a:lvl1pPr>
          </a:lstStyle>
          <a:p>
            <a:fld id="{9B6C6909-76DB-DD44-B40F-DC1AA2F0D6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4"/>
          <p:cNvSpPr>
            <a:spLocks noGrp="1"/>
          </p:cNvSpPr>
          <p:nvPr>
            <p:ph type="title"/>
          </p:nvPr>
        </p:nvSpPr>
        <p:spPr>
          <a:xfrm>
            <a:off x="643467" y="495300"/>
            <a:ext cx="10634133" cy="1143000"/>
          </a:xfrm>
          <a:prstGeom prst="rect">
            <a:avLst/>
          </a:prstGeom>
        </p:spPr>
        <p:txBody>
          <a:bodyPr vert="horz"/>
          <a:lstStyle>
            <a:lvl1pPr>
              <a:lnSpc>
                <a:spcPct val="90000"/>
              </a:lnSpc>
              <a:defRPr b="1">
                <a:solidFill>
                  <a:srgbClr val="00AC4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64635" y="1691853"/>
            <a:ext cx="5126568" cy="4520073"/>
          </a:xfrm>
          <a:prstGeom prst="rect">
            <a:avLst/>
          </a:prstGeom>
        </p:spPr>
        <p:txBody>
          <a:bodyPr/>
          <a:lstStyle>
            <a:lvl1pPr marL="385224" indent="-385224">
              <a:buSzPct val="90000"/>
              <a:buFont typeface="Wingdings 2" panose="05020102010507070707" pitchFamily="18" charset="2"/>
              <a:buChar char=""/>
              <a:defRPr>
                <a:solidFill>
                  <a:schemeClr val="accent6"/>
                </a:solidFill>
              </a:defRPr>
            </a:lvl1pPr>
            <a:lvl2pPr marL="761981" indent="-376757">
              <a:buClr>
                <a:schemeClr val="tx2"/>
              </a:buClr>
              <a:defRPr>
                <a:solidFill>
                  <a:schemeClr val="accent6"/>
                </a:solidFill>
              </a:defRPr>
            </a:lvl2pPr>
            <a:lvl3pPr marL="1142971" indent="-380990">
              <a:buClr>
                <a:schemeClr val="accent3"/>
              </a:buClr>
              <a:buFont typeface="Wingdings 2" panose="05020102010507070707" pitchFamily="18" charset="2"/>
              <a:buChar char=""/>
              <a:defRPr>
                <a:solidFill>
                  <a:schemeClr val="accent6"/>
                </a:solidFill>
              </a:defRPr>
            </a:lvl3pPr>
            <a:lvl4pPr marL="1523962" indent="-376757">
              <a:buClr>
                <a:schemeClr val="accent6"/>
              </a:buClr>
              <a:defRPr>
                <a:solidFill>
                  <a:schemeClr val="accent6"/>
                </a:solidFill>
              </a:defRPr>
            </a:lvl4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Content</a:t>
            </a:r>
          </a:p>
          <a:p>
            <a:pPr lvl="2"/>
            <a:r>
              <a:rPr lang="en-US" dirty="0"/>
              <a:t>Content</a:t>
            </a:r>
          </a:p>
          <a:p>
            <a:pPr lvl="3"/>
            <a:r>
              <a:rPr lang="en-US" dirty="0"/>
              <a:t>Content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6148805" y="1691853"/>
            <a:ext cx="5126568" cy="4520073"/>
          </a:xfrm>
          <a:prstGeom prst="rect">
            <a:avLst/>
          </a:prstGeom>
        </p:spPr>
        <p:txBody>
          <a:bodyPr/>
          <a:lstStyle>
            <a:lvl1pPr marL="385224" indent="-385224">
              <a:buSzPct val="90000"/>
              <a:buFont typeface="Wingdings 2" panose="05020102010507070707" pitchFamily="18" charset="2"/>
              <a:buChar char=""/>
              <a:defRPr>
                <a:solidFill>
                  <a:schemeClr val="accent6"/>
                </a:solidFill>
              </a:defRPr>
            </a:lvl1pPr>
            <a:lvl2pPr marL="761981" indent="-376757">
              <a:buClr>
                <a:schemeClr val="tx2"/>
              </a:buClr>
              <a:defRPr>
                <a:solidFill>
                  <a:schemeClr val="accent6"/>
                </a:solidFill>
              </a:defRPr>
            </a:lvl2pPr>
            <a:lvl3pPr marL="1142971" indent="-380990">
              <a:buClr>
                <a:schemeClr val="accent3"/>
              </a:buClr>
              <a:buFont typeface="Wingdings 2" panose="05020102010507070707" pitchFamily="18" charset="2"/>
              <a:buChar char=""/>
              <a:defRPr>
                <a:solidFill>
                  <a:schemeClr val="accent6"/>
                </a:solidFill>
              </a:defRPr>
            </a:lvl3pPr>
            <a:lvl4pPr marL="1523962" indent="-376757">
              <a:buClr>
                <a:schemeClr val="accent6"/>
              </a:buClr>
              <a:defRPr>
                <a:solidFill>
                  <a:schemeClr val="accent6"/>
                </a:solidFill>
              </a:defRPr>
            </a:lvl4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Content</a:t>
            </a:r>
          </a:p>
          <a:p>
            <a:pPr lvl="2"/>
            <a:r>
              <a:rPr lang="en-US" dirty="0"/>
              <a:t>Content</a:t>
            </a:r>
          </a:p>
          <a:p>
            <a:pPr lvl="3"/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41370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6071F-CA94-4EBB-BD9E-7DBBFBD72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3FF2AC-DA21-4D64-A201-C27882F00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C18A-4C29-4697-9CC7-DD271098DDF9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7EA3F9-62B2-4CA7-B4A7-588220A28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D1857-9F66-4BA9-A241-EDD0E5959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29F5-FFF0-4246-8224-30069D4A7B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0055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PHI PPT Template Gradient 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8348" cy="6871736"/>
          </a:xfrm>
          <a:prstGeom prst="rect">
            <a:avLst/>
          </a:prstGeom>
        </p:spPr>
      </p:pic>
      <p:sp>
        <p:nvSpPr>
          <p:cNvPr id="14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623012" y="5266267"/>
            <a:ext cx="9294165" cy="12322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400"/>
              </a:spcBef>
              <a:buNone/>
              <a:defRPr sz="3200">
                <a:solidFill>
                  <a:srgbClr val="CCE4C0"/>
                </a:solidFill>
                <a:latin typeface="Ubuntu"/>
                <a:cs typeface="Ubuntu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11724" y="3866446"/>
            <a:ext cx="9294165" cy="1399821"/>
          </a:xfrm>
          <a:prstGeom prst="rect">
            <a:avLst/>
          </a:prstGeom>
        </p:spPr>
        <p:txBody>
          <a:bodyPr lIns="9144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800" b="1" baseline="0">
                <a:solidFill>
                  <a:srgbClr val="FFFFFE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3" name="Picture 2" descr="Top-Hexagon-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4" y="-12192"/>
            <a:ext cx="609600" cy="28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780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PHI PPT Template Vitality Green 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8348" cy="6871736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623012" y="5266267"/>
            <a:ext cx="9294165" cy="12322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400"/>
              </a:spcBef>
              <a:buNone/>
              <a:defRPr sz="3200">
                <a:solidFill>
                  <a:srgbClr val="CCE4C0"/>
                </a:solidFill>
                <a:latin typeface="Ubuntu"/>
                <a:cs typeface="Ubuntu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11724" y="3866446"/>
            <a:ext cx="9294165" cy="1399821"/>
          </a:xfrm>
          <a:prstGeom prst="rect">
            <a:avLst/>
          </a:prstGeom>
        </p:spPr>
        <p:txBody>
          <a:bodyPr lIns="9144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800" b="1" baseline="0">
                <a:solidFill>
                  <a:srgbClr val="FFFFFE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6" name="Picture 5" descr="Top-Hexagon-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4" y="-12192"/>
            <a:ext cx="609600" cy="28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071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PHI PPT Template Humanity Blue 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8348" cy="6871736"/>
          </a:xfrm>
          <a:prstGeom prst="rect">
            <a:avLst/>
          </a:prstGeom>
        </p:spPr>
      </p:pic>
      <p:sp>
        <p:nvSpPr>
          <p:cNvPr id="21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623012" y="5266267"/>
            <a:ext cx="9294165" cy="12322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400"/>
              </a:spcBef>
              <a:buNone/>
              <a:defRPr sz="3200">
                <a:solidFill>
                  <a:srgbClr val="C3E5E6"/>
                </a:solidFill>
                <a:latin typeface="Ubuntu"/>
                <a:cs typeface="Ubuntu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11724" y="3866446"/>
            <a:ext cx="9294165" cy="1399821"/>
          </a:xfrm>
          <a:prstGeom prst="rect">
            <a:avLst/>
          </a:prstGeom>
        </p:spPr>
        <p:txBody>
          <a:bodyPr lIns="9144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800" b="1" baseline="0">
                <a:solidFill>
                  <a:srgbClr val="FFFFFE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7" name="Picture 6" descr="Top-Hexagon-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4" y="-12192"/>
            <a:ext cx="609600" cy="28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00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PHI PPT Template Fresh Green 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8348" cy="6871736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623012" y="5266267"/>
            <a:ext cx="9294165" cy="12322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400"/>
              </a:spcBef>
              <a:buNone/>
              <a:defRPr sz="3200">
                <a:solidFill>
                  <a:srgbClr val="E3EEBA"/>
                </a:solidFill>
                <a:latin typeface="Ubuntu"/>
                <a:cs typeface="Ubuntu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11724" y="3866446"/>
            <a:ext cx="9294165" cy="1399821"/>
          </a:xfrm>
          <a:prstGeom prst="rect">
            <a:avLst/>
          </a:prstGeom>
        </p:spPr>
        <p:txBody>
          <a:bodyPr lIns="9144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800" b="1" baseline="0">
                <a:solidFill>
                  <a:srgbClr val="FFFFFE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7" name="Picture 6" descr="Top-Hexagon-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4" y="-12192"/>
            <a:ext cx="609600" cy="28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772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846398711"/>
              </p:ext>
            </p:extLst>
          </p:nvPr>
        </p:nvGraphicFramePr>
        <p:xfrm>
          <a:off x="4744856" y="2218055"/>
          <a:ext cx="7058675" cy="3529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Chart Placeholder 17"/>
          <p:cNvSpPr>
            <a:spLocks noGrp="1"/>
          </p:cNvSpPr>
          <p:nvPr>
            <p:ph type="chart" sz="quarter" idx="12" hasCustomPrompt="1"/>
          </p:nvPr>
        </p:nvSpPr>
        <p:spPr>
          <a:xfrm>
            <a:off x="4599517" y="1693340"/>
            <a:ext cx="6678083" cy="4140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Graph</a:t>
            </a:r>
          </a:p>
        </p:txBody>
      </p:sp>
      <p:sp>
        <p:nvSpPr>
          <p:cNvPr id="21" name="Slide Number Placeholder 7"/>
          <p:cNvSpPr txBox="1">
            <a:spLocks/>
          </p:cNvSpPr>
          <p:nvPr/>
        </p:nvSpPr>
        <p:spPr>
          <a:xfrm>
            <a:off x="192873" y="6432186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6C6909-76DB-DD44-B40F-DC1AA2F0D687}" type="slidenum">
              <a:rPr lang="en-US" sz="1600" smtClean="0"/>
              <a:pPr/>
              <a:t>‹#›</a:t>
            </a:fld>
            <a:endParaRPr lang="en-US" sz="1600" dirty="0"/>
          </a:p>
        </p:txBody>
      </p:sp>
      <p:pic>
        <p:nvPicPr>
          <p:cNvPr id="15" name="Picture 14" descr="Top-Hexagon-Vitality-Gree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73" y="-8467"/>
            <a:ext cx="604856" cy="281133"/>
          </a:xfrm>
          <a:prstGeom prst="rect">
            <a:avLst/>
          </a:prstGeom>
        </p:spPr>
      </p:pic>
      <p:pic>
        <p:nvPicPr>
          <p:cNvPr id="16" name="Picture 15" descr="Bottom Gradient Bar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79" y="6675478"/>
            <a:ext cx="12216384" cy="203605"/>
          </a:xfrm>
          <a:prstGeom prst="rect">
            <a:avLst/>
          </a:prstGeom>
        </p:spPr>
      </p:pic>
      <p:sp>
        <p:nvSpPr>
          <p:cNvPr id="22" name="Title 4"/>
          <p:cNvSpPr>
            <a:spLocks noGrp="1"/>
          </p:cNvSpPr>
          <p:nvPr>
            <p:ph type="title"/>
          </p:nvPr>
        </p:nvSpPr>
        <p:spPr>
          <a:xfrm>
            <a:off x="643467" y="495300"/>
            <a:ext cx="10634133" cy="1143000"/>
          </a:xfrm>
          <a:prstGeom prst="rect">
            <a:avLst/>
          </a:prstGeom>
        </p:spPr>
        <p:txBody>
          <a:bodyPr vert="horz"/>
          <a:lstStyle>
            <a:lvl1pPr>
              <a:lnSpc>
                <a:spcPct val="90000"/>
              </a:lnSpc>
              <a:defRPr b="1">
                <a:solidFill>
                  <a:srgbClr val="00AC4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664635" y="1691853"/>
            <a:ext cx="3813693" cy="4141688"/>
          </a:xfrm>
          <a:prstGeom prst="rect">
            <a:avLst/>
          </a:prstGeom>
        </p:spPr>
        <p:txBody>
          <a:bodyPr/>
          <a:lstStyle>
            <a:lvl1pPr marL="385224" indent="-385224">
              <a:buSzPct val="90000"/>
              <a:buFont typeface="Wingdings 2" panose="05020102010507070707" pitchFamily="18" charset="2"/>
              <a:buChar char=""/>
              <a:defRPr>
                <a:solidFill>
                  <a:schemeClr val="accent6"/>
                </a:solidFill>
              </a:defRPr>
            </a:lvl1pPr>
            <a:lvl2pPr marL="761981" indent="-376757">
              <a:buClr>
                <a:schemeClr val="tx2"/>
              </a:buClr>
              <a:defRPr>
                <a:solidFill>
                  <a:schemeClr val="accent6"/>
                </a:solidFill>
              </a:defRPr>
            </a:lvl2pPr>
            <a:lvl3pPr marL="1142971" indent="-380990">
              <a:buClr>
                <a:schemeClr val="accent3"/>
              </a:buClr>
              <a:buFont typeface="Wingdings 2" panose="05020102010507070707" pitchFamily="18" charset="2"/>
              <a:buChar char=""/>
              <a:defRPr>
                <a:solidFill>
                  <a:schemeClr val="accent6"/>
                </a:solidFill>
              </a:defRPr>
            </a:lvl3pPr>
            <a:lvl4pPr marL="1523962" indent="-376757">
              <a:buClr>
                <a:schemeClr val="accent6"/>
              </a:buClr>
              <a:defRPr>
                <a:solidFill>
                  <a:schemeClr val="accent6"/>
                </a:solidFill>
              </a:defRPr>
            </a:lvl4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Content</a:t>
            </a:r>
          </a:p>
          <a:p>
            <a:pPr lvl="2"/>
            <a:r>
              <a:rPr lang="en-US" dirty="0"/>
              <a:t>Content</a:t>
            </a:r>
          </a:p>
          <a:p>
            <a:pPr lvl="3"/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7452835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675476"/>
          </a:xfrm>
          <a:prstGeom prst="rect">
            <a:avLst/>
          </a:prstGeom>
        </p:spPr>
        <p:txBody>
          <a:bodyPr anchor="t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Slide Number Placeholder 7"/>
          <p:cNvSpPr txBox="1">
            <a:spLocks/>
          </p:cNvSpPr>
          <p:nvPr/>
        </p:nvSpPr>
        <p:spPr>
          <a:xfrm>
            <a:off x="192873" y="6432186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6C6909-76DB-DD44-B40F-DC1AA2F0D687}" type="slidenum">
              <a:rPr lang="en-US" sz="1600" smtClean="0"/>
              <a:pPr/>
              <a:t>‹#›</a:t>
            </a:fld>
            <a:endParaRPr lang="en-US" sz="1600" dirty="0"/>
          </a:p>
        </p:txBody>
      </p:sp>
      <p:pic>
        <p:nvPicPr>
          <p:cNvPr id="14" name="Picture 13" descr="Bottom Gradient Ba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79" y="6675478"/>
            <a:ext cx="12216384" cy="203605"/>
          </a:xfrm>
          <a:prstGeom prst="rect">
            <a:avLst/>
          </a:prstGeom>
        </p:spPr>
      </p:pic>
      <p:sp>
        <p:nvSpPr>
          <p:cNvPr id="17" name="Title 4"/>
          <p:cNvSpPr>
            <a:spLocks noGrp="1"/>
          </p:cNvSpPr>
          <p:nvPr>
            <p:ph type="title"/>
          </p:nvPr>
        </p:nvSpPr>
        <p:spPr>
          <a:xfrm>
            <a:off x="643467" y="1460500"/>
            <a:ext cx="10634133" cy="1143000"/>
          </a:xfrm>
          <a:prstGeom prst="rect">
            <a:avLst/>
          </a:prstGeom>
        </p:spPr>
        <p:txBody>
          <a:bodyPr vert="horz"/>
          <a:lstStyle>
            <a:lvl1pPr>
              <a:lnSpc>
                <a:spcPct val="900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55679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F9DC05-472A-4664-AA2D-65B7A2B8D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C18A-4C29-4697-9CC7-DD271098DDF9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61C356-BD33-4C6A-9923-7616DED45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34D9E-03AC-4B28-AA11-920D94B3F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29F5-FFF0-4246-8224-30069D4A7B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86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2FE1F-C44F-4107-90AC-E84481BC9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3E6FF-0FE1-450E-81D9-EFD081648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8E3DB-107F-4DA2-85A1-11FC817AA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850D21-C050-4585-8974-D45FE6F8D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C18A-4C29-4697-9CC7-DD271098DDF9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2241B0-02CF-4B87-9228-596A9863D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5D476-F3CA-43C8-8AE2-EC506F79D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29F5-FFF0-4246-8224-30069D4A7B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100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61DD9-F54C-4B91-91F7-09BEFF9DB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D64CCB-BF1C-4539-8CFE-050D43057D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54720-C3D1-46F1-BEE9-20EEC9346F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F98E42-E34C-4273-A4BD-7100922E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C18A-4C29-4697-9CC7-DD271098DDF9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FCD466-BF45-49CA-B2B8-F8CE534EA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5B80A-86F7-4ACC-9D3C-5B249FCEF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29F5-FFF0-4246-8224-30069D4A7B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93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6.tiff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6" Type="http://schemas.openxmlformats.org/officeDocument/2006/relationships/image" Target="../media/image10.jp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D437E6-FB29-41B9-8AD8-7AAA92FD1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9E7FA-80B0-4FB1-851A-7079A3B1B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79F94-08B0-4347-9E06-686CA1A838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0C18A-4C29-4697-9CC7-DD271098DDF9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6B8CA-E87A-425C-9847-6301CE295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07BEB-087A-4FDD-885C-0BEDFA9CC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229F5-FFF0-4246-8224-30069D4A7B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59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F2E96D-A649-FE41-B0C7-DC62002B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1AD3C-4B1E-9640-A142-D005D4AE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507EA-C857-9949-AD1B-06E9EE7A0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39FBC-9559-854A-9E42-D61F16AE6318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D9368-7288-4848-AA42-9B8B23BDAB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08569-3210-E843-AFF0-595E479911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F2F74-FA48-2146-95CA-D552168A46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565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3" y="675"/>
            <a:ext cx="12192000" cy="1188720"/>
          </a:xfrm>
          <a:prstGeom prst="rect">
            <a:avLst/>
          </a:prstGeom>
          <a:solidFill>
            <a:srgbClr val="2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noFill/>
              </a:ln>
              <a:solidFill>
                <a:srgbClr val="71950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82883"/>
            <a:ext cx="10972800" cy="91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54480"/>
            <a:ext cx="109728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96DA3-355D-4205-A8FE-CC73B70FC064}" type="datetimeFigureOut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B64BC-0584-4169-B40B-A384FD25F7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31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228600" algn="l" defTabSz="914400" rtl="0" eaLnBrk="1" latinLnBrk="0" hangingPunct="1">
        <a:spcBef>
          <a:spcPct val="20000"/>
        </a:spcBef>
        <a:buSzPct val="85000"/>
        <a:buFont typeface="Wingdings" pitchFamily="2" charset="2"/>
        <a:buChar char="v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3" y="675"/>
            <a:ext cx="12192000" cy="1188720"/>
          </a:xfrm>
          <a:prstGeom prst="rect">
            <a:avLst/>
          </a:prstGeom>
          <a:solidFill>
            <a:srgbClr val="2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noFill/>
              </a:ln>
              <a:solidFill>
                <a:srgbClr val="71950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82883"/>
            <a:ext cx="10972800" cy="91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54480"/>
            <a:ext cx="109728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96DA3-355D-4205-A8FE-CC73B70FC064}" type="datetimeFigureOut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B64BC-0584-4169-B40B-A384FD25F72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2" descr="Z:\ G R A P H I C  E L E M E N T S\Logos\DHHS\GIF PNG files\DHHS logo black.png">
            <a:extLst>
              <a:ext uri="{FF2B5EF4-FFF2-40B4-BE49-F238E27FC236}">
                <a16:creationId xmlns:a16="http://schemas.microsoft.com/office/drawing/2014/main" id="{21470569-A73E-465D-A858-18491C049A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9800" y="5744871"/>
            <a:ext cx="822960" cy="845747"/>
          </a:xfrm>
          <a:prstGeom prst="rect">
            <a:avLst/>
          </a:prstGeom>
          <a:noFill/>
        </p:spPr>
      </p:pic>
      <p:pic>
        <p:nvPicPr>
          <p:cNvPr id="12" name="Picture 2" descr="Z:\ G R A P H I C  E L E M E N T S\Logos\niddk\2013\NIH_NIDDK_Master_Logo\NIH_NIDDK_Master_Logo_2Color copy.png">
            <a:extLst>
              <a:ext uri="{FF2B5EF4-FFF2-40B4-BE49-F238E27FC236}">
                <a16:creationId xmlns:a16="http://schemas.microsoft.com/office/drawing/2014/main" id="{75D19FBD-7BFB-4F8D-A8DC-45F8CF9DCB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0400" y="5891008"/>
            <a:ext cx="2286000" cy="509792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6ACA18-AB6A-9E4E-9DFF-95BFE85106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t="2" r="73239" b="-24667"/>
          <a:stretch/>
        </p:blipFill>
        <p:spPr>
          <a:xfrm>
            <a:off x="450508" y="5803576"/>
            <a:ext cx="1438607" cy="731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228600" algn="l" defTabSz="914400" rtl="0" eaLnBrk="1" latinLnBrk="0" hangingPunct="1">
        <a:spcBef>
          <a:spcPct val="20000"/>
        </a:spcBef>
        <a:buSzPct val="85000"/>
        <a:buFont typeface="Wingdings" pitchFamily="2" charset="2"/>
        <a:buChar char="v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32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9" r:id="rId5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op-Hexagon-Vitality-Green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73" y="-8467"/>
            <a:ext cx="604856" cy="281133"/>
          </a:xfrm>
          <a:prstGeom prst="rect">
            <a:avLst/>
          </a:prstGeom>
        </p:spPr>
      </p:pic>
      <p:pic>
        <p:nvPicPr>
          <p:cNvPr id="7" name="Picture 6" descr="Bottom Gradient Bar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79" y="6675478"/>
            <a:ext cx="12216384" cy="20360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500556" y="6661367"/>
            <a:ext cx="721737" cy="2036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E"/>
                </a:solidFill>
                <a:latin typeface="Ubuntu"/>
                <a:cs typeface="Ubuntu"/>
              </a:defRPr>
            </a:lvl1pPr>
          </a:lstStyle>
          <a:p>
            <a:fld id="{9B6C6909-76DB-DD44-B40F-DC1AA2F0D6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4"/>
          <p:cNvSpPr txBox="1">
            <a:spLocks/>
          </p:cNvSpPr>
          <p:nvPr userDrawn="1"/>
        </p:nvSpPr>
        <p:spPr>
          <a:xfrm>
            <a:off x="643467" y="495300"/>
            <a:ext cx="10634133" cy="1143000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AC4E"/>
                </a:solidFill>
                <a:latin typeface="Ubuntu"/>
                <a:ea typeface="+mj-ea"/>
                <a:cs typeface="Ubuntu"/>
              </a:defRPr>
            </a:lvl1pPr>
          </a:lstStyle>
          <a:p>
            <a:r>
              <a:rPr lang="en-US" sz="4800" dirty="0"/>
              <a:t>Click to edit Master title style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52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800" b="0" kern="1200">
          <a:solidFill>
            <a:srgbClr val="007A88"/>
          </a:solidFill>
          <a:latin typeface="Ubuntu"/>
          <a:ea typeface="+mj-ea"/>
          <a:cs typeface="Ubuntu"/>
        </a:defRPr>
      </a:lvl1pPr>
    </p:titleStyle>
    <p:bodyStyle>
      <a:lvl1pPr marL="389457" indent="-389457" algn="l" defTabSz="1219170" rtl="0" eaLnBrk="1" latinLnBrk="0" hangingPunct="1">
        <a:spcBef>
          <a:spcPts val="667"/>
        </a:spcBef>
        <a:buClr>
          <a:srgbClr val="00AC4E"/>
        </a:buClr>
        <a:buSzPct val="95000"/>
        <a:buFont typeface="+mj-lt"/>
        <a:buAutoNum type="arabicPeriod"/>
        <a:defRPr sz="2667" kern="1200">
          <a:solidFill>
            <a:srgbClr val="393862"/>
          </a:solidFill>
          <a:latin typeface="Ubuntu"/>
          <a:ea typeface="+mn-ea"/>
          <a:cs typeface="Ubuntu"/>
        </a:defRPr>
      </a:lvl1pPr>
      <a:lvl2pPr marL="766214" indent="-380990" algn="l" defTabSz="1219170" rtl="0" eaLnBrk="1" latinLnBrk="0" hangingPunct="1">
        <a:spcBef>
          <a:spcPts val="667"/>
        </a:spcBef>
        <a:buClr>
          <a:schemeClr val="bg2"/>
        </a:buClr>
        <a:buSzPct val="90000"/>
        <a:buFont typeface="Wingdings 2" panose="05020102010507070707" pitchFamily="18" charset="2"/>
        <a:buChar char=""/>
        <a:defRPr sz="2400" kern="1200">
          <a:solidFill>
            <a:srgbClr val="393862"/>
          </a:solidFill>
          <a:latin typeface="Ubuntu"/>
          <a:ea typeface="+mn-ea"/>
          <a:cs typeface="Ubuntu"/>
        </a:defRPr>
      </a:lvl2pPr>
      <a:lvl3pPr marL="1071007" indent="-380990" algn="l" defTabSz="1219170" rtl="0" eaLnBrk="1" latinLnBrk="0" hangingPunct="1">
        <a:spcBef>
          <a:spcPts val="667"/>
        </a:spcBef>
        <a:buClr>
          <a:schemeClr val="tx2"/>
        </a:buClr>
        <a:buSzPct val="90000"/>
        <a:buFont typeface="Wingdings 2" panose="05020102010507070707" pitchFamily="18" charset="2"/>
        <a:buChar char=""/>
        <a:defRPr sz="2400" kern="1200">
          <a:solidFill>
            <a:srgbClr val="393862"/>
          </a:solidFill>
          <a:latin typeface="Ubuntu"/>
          <a:ea typeface="+mn-ea"/>
          <a:cs typeface="Ubuntu"/>
        </a:defRPr>
      </a:lvl3pPr>
      <a:lvl4pPr marL="1299601" indent="-304792" algn="l" defTabSz="1219170" rtl="0" eaLnBrk="1" latinLnBrk="0" hangingPunct="1">
        <a:spcBef>
          <a:spcPts val="667"/>
        </a:spcBef>
        <a:buClr>
          <a:schemeClr val="accent3"/>
        </a:buClr>
        <a:buSzPct val="90000"/>
        <a:buFont typeface="Wingdings 2" panose="05020102010507070707" pitchFamily="18" charset="2"/>
        <a:buChar char=""/>
        <a:defRPr sz="2400" kern="1200">
          <a:solidFill>
            <a:srgbClr val="393862"/>
          </a:solidFill>
          <a:latin typeface="Ubuntu"/>
          <a:ea typeface="+mn-ea"/>
          <a:cs typeface="Ubuntu"/>
        </a:defRPr>
      </a:lvl4pPr>
      <a:lvl5pPr marL="1604393" indent="-304792" algn="l" defTabSz="1219170" rtl="0" eaLnBrk="1" latinLnBrk="0" hangingPunct="1">
        <a:spcBef>
          <a:spcPts val="667"/>
        </a:spcBef>
        <a:buClr>
          <a:schemeClr val="accent6"/>
        </a:buClr>
        <a:buSzPct val="90000"/>
        <a:buFont typeface="Wingdings 2" panose="05020102010507070707" pitchFamily="18" charset="2"/>
        <a:buChar char=""/>
        <a:defRPr sz="2400" kern="1200">
          <a:solidFill>
            <a:srgbClr val="393862"/>
          </a:solidFill>
          <a:latin typeface="Ubuntu"/>
          <a:ea typeface="+mn-ea"/>
          <a:cs typeface="Ubuntu"/>
        </a:defRPr>
      </a:lvl5pPr>
      <a:lvl6pPr marL="1837221" indent="-304792" algn="l" defTabSz="121917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24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37780" indent="-304792" algn="l" defTabSz="121917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24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440456" indent="-304792" algn="l" defTabSz="121917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24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743131" indent="-304792" algn="l" defTabSz="121917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24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mailto:wso3@cdc.gov" TargetMode="External"/><Relationship Id="rId13" Type="http://schemas.openxmlformats.org/officeDocument/2006/relationships/hyperlink" Target="mailto:lober@uw.edu" TargetMode="External"/><Relationship Id="rId18" Type="http://schemas.openxmlformats.org/officeDocument/2006/relationships/hyperlink" Target="mailto:brett@waveoneassociates.com" TargetMode="External"/><Relationship Id="rId3" Type="http://schemas.openxmlformats.org/officeDocument/2006/relationships/hyperlink" Target="mailto:wfb6@cdc.gov" TargetMode="External"/><Relationship Id="rId7" Type="http://schemas.openxmlformats.org/officeDocument/2006/relationships/hyperlink" Target="mailto:ieo9@cdc.gov" TargetMode="External"/><Relationship Id="rId12" Type="http://schemas.openxmlformats.org/officeDocument/2006/relationships/hyperlink" Target="mailto:john.loonsk@jhu.edu" TargetMode="External"/><Relationship Id="rId17" Type="http://schemas.openxmlformats.org/officeDocument/2006/relationships/hyperlink" Target="mailto:mike.flanigan@carradora.com" TargetMode="External"/><Relationship Id="rId2" Type="http://schemas.openxmlformats.org/officeDocument/2006/relationships/hyperlink" Target="mailto:ktx2@cdc.gov" TargetMode="External"/><Relationship Id="rId16" Type="http://schemas.openxmlformats.org/officeDocument/2006/relationships/hyperlink" Target="mailto:kishore.bashyam@drajer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zv3@cdc.gov" TargetMode="External"/><Relationship Id="rId11" Type="http://schemas.openxmlformats.org/officeDocument/2006/relationships/hyperlink" Target="mailto:lbk1@cdc.gov" TargetMode="External"/><Relationship Id="rId5" Type="http://schemas.openxmlformats.org/officeDocument/2006/relationships/hyperlink" Target="mailto:puv5@cdc.gov" TargetMode="External"/><Relationship Id="rId15" Type="http://schemas.openxmlformats.org/officeDocument/2006/relationships/hyperlink" Target="mailto:jamie.parker@carradora.com" TargetMode="External"/><Relationship Id="rId10" Type="http://schemas.openxmlformats.org/officeDocument/2006/relationships/hyperlink" Target="mailto:pdz1@cdc.gov" TargetMode="External"/><Relationship Id="rId19" Type="http://schemas.openxmlformats.org/officeDocument/2006/relationships/hyperlink" Target="mailto:nagesh.bashyam@drajer.com" TargetMode="External"/><Relationship Id="rId4" Type="http://schemas.openxmlformats.org/officeDocument/2006/relationships/hyperlink" Target="mailto:fos2@cdc.gov" TargetMode="External"/><Relationship Id="rId9" Type="http://schemas.openxmlformats.org/officeDocument/2006/relationships/hyperlink" Target="mailto:vaz6@cdc.gov" TargetMode="External"/><Relationship Id="rId14" Type="http://schemas.openxmlformats.org/officeDocument/2006/relationships/hyperlink" Target="mailto:becky.angeles@carradora.com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arradora.atlassian.net/wiki/spaces/MedMorph/pages/694452251/Hepatitis+C+Use+Case+-+DRAFT" TargetMode="External"/><Relationship Id="rId2" Type="http://schemas.openxmlformats.org/officeDocument/2006/relationships/hyperlink" Target="https://carradora.atlassian.net/wiki/spaces/MedMorph/pages/381780019/Use+Case+Work+Group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arradora.atlassian.net/wiki/spaces/MedMorph/pages/545914881/Reference+Architecture+Document" TargetMode="External"/><Relationship Id="rId5" Type="http://schemas.openxmlformats.org/officeDocument/2006/relationships/hyperlink" Target="https://carradora.atlassian.net/wiki/spaces/MedMorph/pages/699990019/Cancer+Use+Case+-+DRAFT" TargetMode="External"/><Relationship Id="rId4" Type="http://schemas.openxmlformats.org/officeDocument/2006/relationships/hyperlink" Target="https://carradora.atlassian.net/wiki/spaces/MedMorph/pages/692060180/Health+Care+Survey+Use+Case+-+DRAF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arradora.atlassian.net/wiki/spaces/MedMorph/pages/381780019/Use+Case+Work+Group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3244241"/>
            <a:ext cx="12192000" cy="293775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February 4, 2021</a:t>
            </a:r>
          </a:p>
        </p:txBody>
      </p:sp>
      <p:pic>
        <p:nvPicPr>
          <p:cNvPr id="7172" name="Picture 6" descr="Logos of the United States Department of Health and Human Services and Centers for Disease Control and Preven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515102"/>
            <a:ext cx="254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03618" y="676003"/>
            <a:ext cx="107847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/>
            <a:r>
              <a:rPr lang="en-US" sz="4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Making EHR Data More Available for Research and Public Health (MedMorph)</a:t>
            </a:r>
          </a:p>
          <a:p>
            <a:pPr algn="ctr" defTabSz="1219140"/>
            <a:r>
              <a:rPr lang="en-US" sz="4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Consolidated Use Case WG</a:t>
            </a:r>
          </a:p>
        </p:txBody>
      </p:sp>
      <p:sp>
        <p:nvSpPr>
          <p:cNvPr id="9" name="Subtitle 1"/>
          <p:cNvSpPr txBox="1">
            <a:spLocks/>
          </p:cNvSpPr>
          <p:nvPr/>
        </p:nvSpPr>
        <p:spPr bwMode="auto">
          <a:xfrm>
            <a:off x="0" y="6226630"/>
            <a:ext cx="12192000" cy="5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667" b="1" kern="1200" baseline="0">
                <a:solidFill>
                  <a:schemeClr val="bg2"/>
                </a:solidFill>
                <a:effectLst/>
                <a:latin typeface="Calibri" pitchFamily="34" charset="0"/>
                <a:ea typeface="+mn-ea"/>
                <a:cs typeface="+mn-cs"/>
              </a:defRPr>
            </a:lvl1pPr>
            <a:lvl2pPr marL="609585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733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21917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828754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438339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spcBef>
                <a:spcPts val="0"/>
              </a:spcBef>
            </a:pP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4100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EDA40-DA06-4C26-AC5E-6CB60934B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Case Content IGs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F9177B-9715-43FD-97C1-B7DD5C713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869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Chronic Hepatitis C Surveillance (Hep C)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Hepatitis C is a Public Health reportable disease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All MedMorph Chronic Hepatitis C Surveillance elements are in the FHIR eICR IG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FHIR eICR IG will be used for MedMorph Chronic Hepatitis C Surveillance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Cancer Reporting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MedMorph Cancer Reporting content IG will be created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Model after the eICR where applicable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Health Care Surveys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MedMorph Health Care Survey content IG will be created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460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AB96A-0C90-4D98-A761-1B49D715C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968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Content IG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FD7F6-598F-4217-9BE1-E95266F76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300"/>
            <a:ext cx="10515600" cy="517373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Focus of the Content IG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Specific reporting programs </a:t>
            </a:r>
          </a:p>
          <a:p>
            <a:pPr marL="457200" lvl="1" indent="0">
              <a:lnSpc>
                <a:spcPct val="120000"/>
              </a:lnSpc>
              <a:spcBef>
                <a:spcPts val="600"/>
              </a:spcBef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Purpose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Implement one or more specific use cases for reporting programs leveraging the Reference Architecture IG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What should be present in the Content IG ? </a:t>
            </a:r>
          </a:p>
        </p:txBody>
      </p:sp>
    </p:spTree>
    <p:extLst>
      <p:ext uri="{BB962C8B-B14F-4D97-AF65-F5344CB8AC3E}">
        <p14:creationId xmlns:p14="http://schemas.microsoft.com/office/powerpoint/2010/main" val="2671745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AB96A-0C90-4D98-A761-1B49D715C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737" y="206291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What goes in a Content IG? (1/3)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FD7F6-598F-4217-9BE1-E95266F76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737" y="1217818"/>
            <a:ext cx="10515600" cy="503578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Documentation of the Use Case for the reporting program in detail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Problem Statement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Goals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In Scope, Out of Scope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Pre and Post Conditions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Policy and Non-Technical Considerations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Documentation of the workflow using Knowledge Artifacts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User story workflows / alternate flows / diagrams</a:t>
            </a:r>
          </a:p>
        </p:txBody>
      </p:sp>
    </p:spTree>
    <p:extLst>
      <p:ext uri="{BB962C8B-B14F-4D97-AF65-F5344CB8AC3E}">
        <p14:creationId xmlns:p14="http://schemas.microsoft.com/office/powerpoint/2010/main" val="1831247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AB96A-0C90-4D98-A761-1B49D715C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737" y="25029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What goes in a Content IG? (2/3)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FD7F6-598F-4217-9BE1-E95266F76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737" y="1353516"/>
            <a:ext cx="10515600" cy="415096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Data Requirements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List of data elements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Whether each element is required or optional (</a:t>
            </a:r>
            <a:r>
              <a:rPr lang="en-US" dirty="0" err="1"/>
              <a:t>MustSupport</a:t>
            </a:r>
            <a:r>
              <a:rPr lang="en-US" dirty="0"/>
              <a:t>)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Cardinality (how many instances of the data element are allowed)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Vocabulary (code system(s) and value set(s)) to be used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Workflow specific to the use case (e.g., what situations should trigger a cancer report to be sent)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Minimum necessary data for program requirements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i="1" dirty="0"/>
              <a:t>Pointer to Trigger values (e.g., reportability list of ICD-10-CM diagnosis codes that indicate cancer)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7998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AB96A-0C90-4D98-A761-1B49D715C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737" y="25029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What goes in a Content IG? (3/3)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FD7F6-598F-4217-9BE1-E95266F76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736" y="1353516"/>
            <a:ext cx="11102543" cy="415096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Mappings of data elements to FHIR Resources and profiles of other IGs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Profiles to be reused from US Core, US Public Health Library, eCR FHIR IGs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Profiles to be extended based on US Core, US Public Health Library, eCR FHIR IGs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New Profiles and Extensions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EHR Integration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Submission Requirements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Operational considerations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advantages or disadvantages to reducing clinician burden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Example scenarios and test harnesses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sz="24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59692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53EC9-F8A5-4583-ACFF-0916FDBBA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821"/>
            <a:ext cx="10515600" cy="1325563"/>
          </a:xfrm>
        </p:spPr>
        <p:txBody>
          <a:bodyPr/>
          <a:lstStyle/>
          <a:p>
            <a:r>
              <a:rPr lang="en-US" dirty="0"/>
              <a:t>MedMorph Cancer Reporting IG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CA436-9303-4049-890E-D36DAD64E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4544"/>
            <a:ext cx="10515600" cy="5553455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3000" dirty="0"/>
              <a:t>Internal team is currently: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600" dirty="0"/>
              <a:t>Identifying the list of Data Elements (80-90% complete)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600" dirty="0"/>
              <a:t>Defining Data Elements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600" dirty="0"/>
              <a:t>Assigning </a:t>
            </a:r>
            <a:r>
              <a:rPr lang="en-US" sz="2600" dirty="0" err="1"/>
              <a:t>MustSupport</a:t>
            </a:r>
            <a:r>
              <a:rPr lang="en-US" sz="2600" dirty="0"/>
              <a:t> and Cardinality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600" dirty="0"/>
              <a:t>Mapping to FHIR and US Core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600" dirty="0"/>
              <a:t>Mapping to </a:t>
            </a:r>
            <a:r>
              <a:rPr lang="en-US" sz="2600" dirty="0" err="1"/>
              <a:t>mCode</a:t>
            </a:r>
            <a:r>
              <a:rPr lang="en-US" sz="2600" dirty="0"/>
              <a:t>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3000" dirty="0"/>
              <a:t>To Do: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600" dirty="0"/>
              <a:t>Finalize Value Sets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600" dirty="0"/>
              <a:t>Identify Actions, Trigger Points, and Trigger Value Sets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600" dirty="0"/>
              <a:t>Map Use Case Workflows to RA Capabilities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600" dirty="0"/>
              <a:t>??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325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53EC9-F8A5-4583-ACFF-0916FDBBA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133"/>
            <a:ext cx="10515600" cy="1325563"/>
          </a:xfrm>
        </p:spPr>
        <p:txBody>
          <a:bodyPr/>
          <a:lstStyle/>
          <a:p>
            <a:r>
              <a:rPr lang="en-US" dirty="0"/>
              <a:t>MedMorph Health Care Survey IG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CA436-9303-4049-890E-D36DAD64E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2185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Internal team has: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Identified the list of Data Elements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Mapped to US Core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Mapped to USCDI V1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Identified Mandatory elements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Assigned </a:t>
            </a:r>
            <a:r>
              <a:rPr lang="en-US" dirty="0" err="1"/>
              <a:t>MustSupport</a:t>
            </a:r>
            <a:endParaRPr lang="en-US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Identified Value Sets (will use US Core)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To Do: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Assign Cardinality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400" dirty="0"/>
              <a:t>Identify Actions, Trigger Points, and Trigger Value Sets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400" dirty="0"/>
              <a:t>Map Use Case Workflows to RA Capabilities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Map to USCDI v2??</a:t>
            </a:r>
          </a:p>
        </p:txBody>
      </p:sp>
    </p:spTree>
    <p:extLst>
      <p:ext uri="{BB962C8B-B14F-4D97-AF65-F5344CB8AC3E}">
        <p14:creationId xmlns:p14="http://schemas.microsoft.com/office/powerpoint/2010/main" val="3456789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93406-1CC2-40A8-828D-DBF4F12A5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Leverage eICR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2BB45-A718-431F-99B3-022171C39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should align and use eICR as a model for pieces of the MedMorph Content IGs when applicable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869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3765EA-A145-4CC0-AF37-89C0A3F41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593" y="2764972"/>
            <a:ext cx="10515600" cy="97018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+mn-lt"/>
              </a:rPr>
              <a:t>MedMorph Cancer Reporting IG and </a:t>
            </a:r>
            <a:r>
              <a:rPr lang="en-US" sz="4000" b="1" dirty="0" err="1">
                <a:solidFill>
                  <a:srgbClr val="0070C0"/>
                </a:solidFill>
                <a:latin typeface="+mn-lt"/>
              </a:rPr>
              <a:t>CodeX</a:t>
            </a:r>
            <a:endParaRPr lang="en-US" sz="4000" b="1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64D1D0-9658-4A6F-A17F-C71AC7C00927}"/>
              </a:ext>
            </a:extLst>
          </p:cNvPr>
          <p:cNvCxnSpPr/>
          <p:nvPr/>
        </p:nvCxnSpPr>
        <p:spPr>
          <a:xfrm>
            <a:off x="304800" y="3918857"/>
            <a:ext cx="1125582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606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AB96A-0C90-4D98-A761-1B49D715C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372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MedMorph Cancer Reporting and </a:t>
            </a:r>
            <a:r>
              <a:rPr lang="en-US" dirty="0" err="1"/>
              <a:t>CodeX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FD7F6-598F-4217-9BE1-E95266F76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192" y="941294"/>
            <a:ext cx="10515600" cy="549298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endParaRPr lang="en-US" sz="24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1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1FCE62A-C339-4848-88F6-6002146205F3}"/>
              </a:ext>
            </a:extLst>
          </p:cNvPr>
          <p:cNvSpPr txBox="1">
            <a:spLocks/>
          </p:cNvSpPr>
          <p:nvPr/>
        </p:nvSpPr>
        <p:spPr>
          <a:xfrm>
            <a:off x="993813" y="1612301"/>
            <a:ext cx="10515600" cy="4150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During the HL7 WGM last week, the </a:t>
            </a:r>
            <a:r>
              <a:rPr lang="en-US" dirty="0" err="1"/>
              <a:t>CodeX</a:t>
            </a:r>
            <a:r>
              <a:rPr lang="en-US" dirty="0"/>
              <a:t> project presented two Project Scope Statements (PSS) to the HL7 PH WG:</a:t>
            </a:r>
          </a:p>
          <a:p>
            <a:pPr marL="914400" lvl="1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Cancer Registry Reporting 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n-US" sz="2400" dirty="0"/>
              <a:t>Will not go forward with PSS and will defer to the MedMorph Cancer Reporting IG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n-US" sz="2400" dirty="0"/>
              <a:t>MedMorph will work closely with the </a:t>
            </a:r>
            <a:r>
              <a:rPr lang="en-US" sz="2400" dirty="0" err="1"/>
              <a:t>CodeX</a:t>
            </a:r>
            <a:r>
              <a:rPr lang="en-US" sz="2400" dirty="0"/>
              <a:t> terminology team</a:t>
            </a:r>
          </a:p>
          <a:p>
            <a:pPr marL="914400" lvl="1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Center for International Blood and Marrow Transplant Research (CIBMTR)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n-US" sz="2400" dirty="0"/>
              <a:t>May be its own IG – on hold for now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sz="24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98293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271EC2C5-B78C-4875-A70A-44F2C3EB30B5}"/>
              </a:ext>
            </a:extLst>
          </p:cNvPr>
          <p:cNvSpPr txBox="1">
            <a:spLocks/>
          </p:cNvSpPr>
          <p:nvPr/>
        </p:nvSpPr>
        <p:spPr>
          <a:xfrm>
            <a:off x="315568" y="243744"/>
            <a:ext cx="10913164" cy="7253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3EBEC8-B3D9-4A02-BF70-EDCF1D2DF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0070C0"/>
                </a:solidFill>
                <a:latin typeface="+mn-lt"/>
              </a:rPr>
              <a:t>Meeting Agenda</a:t>
            </a:r>
            <a:endParaRPr lang="en-US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AA5BAB7-5336-496C-BBA6-ADA11ECE6B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877817"/>
              </p:ext>
            </p:extLst>
          </p:nvPr>
        </p:nvGraphicFramePr>
        <p:xfrm>
          <a:off x="1291771" y="1522306"/>
          <a:ext cx="8547173" cy="237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0021">
                  <a:extLst>
                    <a:ext uri="{9D8B030D-6E8A-4147-A177-3AD203B41FA5}">
                      <a16:colId xmlns:a16="http://schemas.microsoft.com/office/drawing/2014/main" val="430683765"/>
                    </a:ext>
                  </a:extLst>
                </a:gridCol>
                <a:gridCol w="1597152">
                  <a:extLst>
                    <a:ext uri="{9D8B030D-6E8A-4147-A177-3AD203B41FA5}">
                      <a16:colId xmlns:a16="http://schemas.microsoft.com/office/drawing/2014/main" val="40389439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808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Welcome &amp; Logistics</a:t>
                      </a:r>
                      <a:endParaRPr lang="en-US" sz="2400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5 mins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782361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+mn-ea"/>
                        </a:rPr>
                        <a:t>MedMorph RA IG FHIR Ballot Next Steps and Timeline</a:t>
                      </a: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10 mins</a:t>
                      </a: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3164816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+mn-ea"/>
                        </a:rPr>
                        <a:t>Planning for MedMorph Use Case Content IGs</a:t>
                      </a: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20 mins</a:t>
                      </a: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554174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+mn-ea"/>
                        </a:rPr>
                        <a:t>MedMorph Cancer Reporting IG and </a:t>
                      </a:r>
                      <a:r>
                        <a:rPr lang="en-US" sz="2400" dirty="0" err="1">
                          <a:effectLst/>
                          <a:latin typeface="+mn-lt"/>
                          <a:ea typeface="+mn-ea"/>
                        </a:rPr>
                        <a:t>CodeX</a:t>
                      </a:r>
                      <a:endParaRPr lang="en-US" sz="2400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10 mins</a:t>
                      </a: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29031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+mn-ea"/>
                        </a:rPr>
                        <a:t>Next Steps</a:t>
                      </a: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5 mins</a:t>
                      </a: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884909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6419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3765EA-A145-4CC0-AF37-89C0A3F41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593" y="2764972"/>
            <a:ext cx="10515600" cy="97018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+mn-lt"/>
              </a:rPr>
              <a:t>Next Steps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64D1D0-9658-4A6F-A17F-C71AC7C00927}"/>
              </a:ext>
            </a:extLst>
          </p:cNvPr>
          <p:cNvCxnSpPr/>
          <p:nvPr/>
        </p:nvCxnSpPr>
        <p:spPr>
          <a:xfrm>
            <a:off x="304800" y="3918857"/>
            <a:ext cx="1125582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059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C955C-2617-4206-B8C6-73851C1AC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B34E8-43ED-4E7F-A602-69DDCFEBC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Next Meeting: </a:t>
            </a:r>
          </a:p>
          <a:p>
            <a:pPr lvl="1"/>
            <a:r>
              <a:rPr lang="en-US" dirty="0"/>
              <a:t>Thursday, February 11th</a:t>
            </a:r>
          </a:p>
          <a:p>
            <a:r>
              <a:rPr lang="en-US" b="1" dirty="0"/>
              <a:t>Focus of Next Meeting: </a:t>
            </a:r>
          </a:p>
          <a:p>
            <a:pPr lvl="1"/>
            <a:r>
              <a:rPr lang="en-US" dirty="0"/>
              <a:t>Content IGs</a:t>
            </a:r>
            <a:endParaRPr lang="en-US" sz="18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71825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86105-5F9D-480F-8290-F12D673E6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22" y="504066"/>
            <a:ext cx="7886700" cy="994172"/>
          </a:xfrm>
        </p:spPr>
        <p:txBody>
          <a:bodyPr>
            <a:normAutofit/>
          </a:bodyPr>
          <a:lstStyle/>
          <a:p>
            <a:r>
              <a:rPr lang="en-US" dirty="0"/>
              <a:t>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CCA8F-DB0B-4AB2-A890-E69E3EFC8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7745" y="1498237"/>
            <a:ext cx="4617954" cy="41405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CDC Team</a:t>
            </a:r>
          </a:p>
          <a:p>
            <a:pPr lvl="1"/>
            <a:r>
              <a:rPr lang="en-US" sz="1800" dirty="0"/>
              <a:t>Maria Michaels: </a:t>
            </a:r>
            <a:r>
              <a:rPr lang="en-US" sz="1800" dirty="0">
                <a:hlinkClick r:id="rId2"/>
              </a:rPr>
              <a:t>ktx2@cdc.gov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Wendy Blumenthal: </a:t>
            </a:r>
            <a:r>
              <a:rPr lang="en-US" sz="1800" dirty="0">
                <a:hlinkClick r:id="rId3"/>
              </a:rPr>
              <a:t>wfb6@cdc.gov</a:t>
            </a:r>
            <a:endParaRPr lang="en-US" sz="1800" dirty="0"/>
          </a:p>
          <a:p>
            <a:pPr lvl="1"/>
            <a:r>
              <a:rPr lang="en-US" sz="1800" dirty="0"/>
              <a:t>Arun Srinivasan: </a:t>
            </a:r>
            <a:r>
              <a:rPr lang="en-US" sz="1800" dirty="0">
                <a:hlinkClick r:id="rId4"/>
              </a:rPr>
              <a:t>fos2@cdc.gov</a:t>
            </a:r>
            <a:endParaRPr lang="en-US" sz="1800" dirty="0"/>
          </a:p>
          <a:p>
            <a:pPr lvl="1"/>
            <a:r>
              <a:rPr lang="en-US" sz="1800" dirty="0"/>
              <a:t>Syed Sameemuddin: </a:t>
            </a:r>
            <a:r>
              <a:rPr lang="en-US" sz="1800" dirty="0">
                <a:hlinkClick r:id="rId5"/>
              </a:rPr>
              <a:t>puv5@cdc.gov</a:t>
            </a:r>
            <a:endParaRPr lang="en-US" sz="1800" dirty="0"/>
          </a:p>
          <a:p>
            <a:pPr lvl="1"/>
            <a:r>
              <a:rPr lang="en-US" sz="1800" dirty="0"/>
              <a:t>Abigail Viall: </a:t>
            </a:r>
            <a:r>
              <a:rPr lang="en-US" sz="1800" dirty="0">
                <a:hlinkClick r:id="rId6"/>
              </a:rPr>
              <a:t>bzv3@cdc.gov</a:t>
            </a:r>
            <a:endParaRPr lang="en-US" sz="1800" dirty="0"/>
          </a:p>
          <a:p>
            <a:pPr lvl="1"/>
            <a:r>
              <a:rPr lang="en-US" sz="1800" dirty="0"/>
              <a:t>Aaron Harris: </a:t>
            </a:r>
            <a:r>
              <a:rPr lang="en-US" sz="1800" dirty="0">
                <a:hlinkClick r:id="rId7"/>
              </a:rPr>
              <a:t>ieo9@cdc.gov</a:t>
            </a:r>
            <a:endParaRPr lang="en-US" sz="1800" dirty="0"/>
          </a:p>
          <a:p>
            <a:pPr lvl="1"/>
            <a:r>
              <a:rPr lang="en-US" sz="1800" dirty="0" err="1"/>
              <a:t>Shaoman</a:t>
            </a:r>
            <a:r>
              <a:rPr lang="en-US" sz="1800" dirty="0"/>
              <a:t> Yin: </a:t>
            </a:r>
            <a:r>
              <a:rPr lang="en-US" sz="1800" dirty="0">
                <a:hlinkClick r:id="rId8"/>
              </a:rPr>
              <a:t>wso3@cdc.gov</a:t>
            </a:r>
            <a:endParaRPr lang="en-US" sz="1800" dirty="0"/>
          </a:p>
          <a:p>
            <a:pPr lvl="1"/>
            <a:r>
              <a:rPr lang="en-US" sz="1800" dirty="0"/>
              <a:t>Brian Gugerty: </a:t>
            </a:r>
            <a:r>
              <a:rPr lang="en-US" sz="1800" dirty="0">
                <a:hlinkClick r:id="rId9"/>
              </a:rPr>
              <a:t>vaz6@cdc.gov</a:t>
            </a:r>
            <a:endParaRPr lang="en-US" sz="1800" dirty="0"/>
          </a:p>
          <a:p>
            <a:pPr lvl="1"/>
            <a:r>
              <a:rPr lang="en-US" sz="1800" dirty="0"/>
              <a:t>Cynthia Bush: </a:t>
            </a:r>
            <a:r>
              <a:rPr lang="en-US" sz="1800" dirty="0">
                <a:hlinkClick r:id="rId10"/>
              </a:rPr>
              <a:t>pdz1@cdc.gov</a:t>
            </a:r>
            <a:endParaRPr lang="en-US" sz="1800" dirty="0"/>
          </a:p>
          <a:p>
            <a:pPr lvl="1"/>
            <a:r>
              <a:rPr lang="en-US" sz="1800" dirty="0"/>
              <a:t>Laura Conn: </a:t>
            </a:r>
            <a:r>
              <a:rPr lang="en-US" sz="1800" dirty="0">
                <a:hlinkClick r:id="rId11"/>
              </a:rPr>
              <a:t>lbk1@cdc.gov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TEP Co-Chairs</a:t>
            </a:r>
          </a:p>
          <a:p>
            <a:pPr lvl="1"/>
            <a:r>
              <a:rPr lang="en-US" sz="1800" dirty="0"/>
              <a:t>John Loonsk: </a:t>
            </a:r>
            <a:r>
              <a:rPr lang="en-US" sz="1800" dirty="0">
                <a:hlinkClick r:id="rId12"/>
              </a:rPr>
              <a:t>john.loonsk@jhu.edu</a:t>
            </a:r>
            <a:endParaRPr lang="en-US" sz="1800" dirty="0"/>
          </a:p>
          <a:p>
            <a:pPr lvl="1"/>
            <a:r>
              <a:rPr lang="en-US" sz="1800" dirty="0"/>
              <a:t>Bill Lober: </a:t>
            </a:r>
            <a:r>
              <a:rPr lang="en-US" sz="1800" dirty="0">
                <a:hlinkClick r:id="rId13"/>
              </a:rPr>
              <a:t>lober@uw.edu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169ECA0-F2C7-46E4-81E1-1D6FC2AFB528}"/>
              </a:ext>
            </a:extLst>
          </p:cNvPr>
          <p:cNvSpPr txBox="1">
            <a:spLocks/>
          </p:cNvSpPr>
          <p:nvPr/>
        </p:nvSpPr>
        <p:spPr>
          <a:xfrm>
            <a:off x="903277" y="1498238"/>
            <a:ext cx="5837154" cy="41405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sz="1800" b="1" dirty="0">
                <a:cs typeface="Arial" panose="020B0604020202020204" pitchFamily="34" charset="0"/>
              </a:rPr>
              <a:t>Use Case Development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1800" dirty="0">
                <a:cs typeface="Arial" panose="020B0604020202020204" pitchFamily="34" charset="0"/>
              </a:rPr>
              <a:t>Becky Angeles: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becky.angeles@carradora.com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1800" dirty="0">
                <a:cs typeface="Arial" panose="020B0604020202020204" pitchFamily="34" charset="0"/>
              </a:rPr>
              <a:t>Jamie Parker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: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jamie.parker@carradora.com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1800" dirty="0">
                <a:cs typeface="Arial" panose="020B0604020202020204" pitchFamily="34" charset="0"/>
              </a:rPr>
              <a:t>Kishore </a:t>
            </a:r>
            <a:r>
              <a:rPr lang="en-US" sz="1800" dirty="0" err="1">
                <a:cs typeface="Arial" panose="020B0604020202020204" pitchFamily="34" charset="0"/>
              </a:rPr>
              <a:t>Bashyam</a:t>
            </a:r>
            <a:r>
              <a:rPr lang="en-US" sz="1800" dirty="0">
                <a:cs typeface="Arial" panose="020B0604020202020204" pitchFamily="34" charset="0"/>
              </a:rPr>
              <a:t>: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kishore.bashyam@drajer.com</a:t>
            </a:r>
            <a:endParaRPr lang="en-US" sz="18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1800" dirty="0">
                <a:cs typeface="Arial" panose="020B0604020202020204" pitchFamily="34" charset="0"/>
              </a:rPr>
              <a:t>Mike Flanigan: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mike.flanigan@carradora.com</a:t>
            </a:r>
            <a:endParaRPr lang="en-US" sz="18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sz="1800" b="1" dirty="0">
                <a:cs typeface="Arial" panose="020B0604020202020204" pitchFamily="34" charset="0"/>
              </a:rPr>
              <a:t>Technical SME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1800" dirty="0">
                <a:cs typeface="Arial" panose="020B0604020202020204" pitchFamily="34" charset="0"/>
              </a:rPr>
              <a:t>Brett </a:t>
            </a:r>
            <a:r>
              <a:rPr lang="en-US" sz="1800" dirty="0" err="1">
                <a:cs typeface="Arial" panose="020B0604020202020204" pitchFamily="34" charset="0"/>
              </a:rPr>
              <a:t>Marquard</a:t>
            </a:r>
            <a:r>
              <a:rPr lang="en-US" sz="1800" dirty="0">
                <a:cs typeface="Arial" panose="020B0604020202020204" pitchFamily="34" charset="0"/>
              </a:rPr>
              <a:t>: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brett@waveoneassociates.com</a:t>
            </a:r>
            <a:endParaRPr lang="en-US" sz="18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sz="1800" b="1" dirty="0">
                <a:cs typeface="Arial" panose="020B0604020202020204" pitchFamily="34" charset="0"/>
              </a:rPr>
              <a:t>Technical Lead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1800" dirty="0">
                <a:cs typeface="Arial" panose="020B0604020202020204" pitchFamily="34" charset="0"/>
              </a:rPr>
              <a:t>Nagesh “Dragon” </a:t>
            </a:r>
            <a:r>
              <a:rPr lang="en-US" sz="1800" dirty="0" err="1">
                <a:cs typeface="Arial" panose="020B0604020202020204" pitchFamily="34" charset="0"/>
              </a:rPr>
              <a:t>Bashyam</a:t>
            </a:r>
            <a:r>
              <a:rPr lang="en-US" sz="1800" dirty="0">
                <a:cs typeface="Arial" panose="020B0604020202020204" pitchFamily="34" charset="0"/>
              </a:rPr>
              <a:t>: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nagesh.bashyam@drajer.com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1825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1F26A-3EA9-4276-983E-AC73E6C18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868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Resources/Useful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E15A-6AE5-4FEE-BF60-E035A899A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5435"/>
            <a:ext cx="10855235" cy="4389437"/>
          </a:xfrm>
        </p:spPr>
        <p:txBody>
          <a:bodyPr>
            <a:noAutofit/>
          </a:bodyPr>
          <a:lstStyle/>
          <a:p>
            <a:r>
              <a:rPr lang="en-US" dirty="0"/>
              <a:t>Use Cases:</a:t>
            </a:r>
          </a:p>
          <a:p>
            <a:pPr lvl="1"/>
            <a:r>
              <a:rPr lang="en-US" dirty="0"/>
              <a:t>Use Case Work Group: </a:t>
            </a:r>
            <a:r>
              <a:rPr lang="en-US" sz="2000" dirty="0">
                <a:hlinkClick r:id="rId2"/>
              </a:rPr>
              <a:t>https://carradora.atlassian.net/wiki/spaces/MedMorph/pages/381780019/Use+Case+Work+Groups</a:t>
            </a:r>
            <a:endParaRPr lang="en-US" sz="2000" dirty="0"/>
          </a:p>
          <a:p>
            <a:pPr lvl="1"/>
            <a:r>
              <a:rPr lang="en-US" dirty="0"/>
              <a:t>Hep C: </a:t>
            </a:r>
            <a:r>
              <a:rPr lang="en-US" sz="2000" dirty="0">
                <a:hlinkClick r:id="rId3"/>
              </a:rPr>
              <a:t>https://carradora.atlassian.net/wiki/spaces/MedMorph/pages/694452251/Hepatitis+C+Use+Case+-+DRAFT</a:t>
            </a:r>
            <a:endParaRPr lang="en-US" sz="2000" dirty="0"/>
          </a:p>
          <a:p>
            <a:pPr lvl="1"/>
            <a:r>
              <a:rPr lang="en-US" dirty="0"/>
              <a:t>Health Care Surveys: </a:t>
            </a:r>
            <a:r>
              <a:rPr lang="en-US" sz="2000" dirty="0">
                <a:hlinkClick r:id="rId4"/>
              </a:rPr>
              <a:t>https://carradora.atlassian.net/wiki/spaces/MedMorph/pages/692060180/Health+Care+Survey+Use+Case+-+DRAFT</a:t>
            </a:r>
            <a:endParaRPr lang="en-US" sz="2000" dirty="0"/>
          </a:p>
          <a:p>
            <a:pPr lvl="1"/>
            <a:r>
              <a:rPr lang="en-US" dirty="0"/>
              <a:t>Cancer: </a:t>
            </a:r>
            <a:r>
              <a:rPr lang="en-US" sz="2000" dirty="0">
                <a:hlinkClick r:id="rId5"/>
              </a:rPr>
              <a:t>https://carradora.atlassian.net/wiki/spaces/MedMorph/pages/699990019/Cancer+Use+Case+-+DRAFT</a:t>
            </a:r>
            <a:endParaRPr lang="en-US" sz="2000" dirty="0"/>
          </a:p>
          <a:p>
            <a:r>
              <a:rPr lang="en-US" dirty="0"/>
              <a:t>Reference Architecture: </a:t>
            </a:r>
            <a:r>
              <a:rPr lang="en-US" sz="2000" dirty="0">
                <a:hlinkClick r:id="rId6"/>
              </a:rPr>
              <a:t>https://carradora.atlassian.net/wiki/spaces/MedMorph/pages/545914881/Reference+Architecture+Document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44421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389D7-915F-4615-AE50-6104241FA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Case Workgroup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2C1EE-6DF9-4575-B459-4DD79891A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Cases can be found on our MedMorph Confluence site: </a:t>
            </a:r>
            <a:r>
              <a:rPr lang="en-US" dirty="0">
                <a:hlinkClick r:id="rId2"/>
              </a:rPr>
              <a:t>https://carradora.atlassian.net/wiki/spaces/MedMorph/pages/381780019/Use+Case+Work+Groups</a:t>
            </a:r>
            <a:endParaRPr lang="en-US" dirty="0"/>
          </a:p>
          <a:p>
            <a:r>
              <a:rPr lang="en-US" dirty="0"/>
              <a:t>Please provide feedback and comments directly on the Confluence page(s)</a:t>
            </a:r>
          </a:p>
          <a:p>
            <a:r>
              <a:rPr lang="en-US" dirty="0"/>
              <a:t>We will provide an agenda prior to each call so you can plan accordingly</a:t>
            </a:r>
          </a:p>
          <a:p>
            <a:pPr lvl="1"/>
            <a:r>
              <a:rPr lang="en-US" dirty="0"/>
              <a:t>We may focus on a particular use case or a common section for all use cases</a:t>
            </a:r>
          </a:p>
        </p:txBody>
      </p:sp>
    </p:spTree>
    <p:extLst>
      <p:ext uri="{BB962C8B-B14F-4D97-AF65-F5344CB8AC3E}">
        <p14:creationId xmlns:p14="http://schemas.microsoft.com/office/powerpoint/2010/main" val="3646881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3765EA-A145-4CC0-AF37-89C0A3F41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593" y="2764972"/>
            <a:ext cx="10515600" cy="970189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+mn-lt"/>
              </a:rPr>
              <a:t>MedMorph RA FHIR IG Ballot </a:t>
            </a:r>
            <a:br>
              <a:rPr lang="en-US" sz="4000" b="1" dirty="0">
                <a:solidFill>
                  <a:srgbClr val="0070C0"/>
                </a:solidFill>
                <a:latin typeface="+mn-lt"/>
              </a:rPr>
            </a:br>
            <a:r>
              <a:rPr lang="en-US" sz="4000" b="1" dirty="0">
                <a:solidFill>
                  <a:srgbClr val="0070C0"/>
                </a:solidFill>
                <a:latin typeface="+mn-lt"/>
              </a:rPr>
              <a:t>Next Steps and Timeline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64D1D0-9658-4A6F-A17F-C71AC7C00927}"/>
              </a:ext>
            </a:extLst>
          </p:cNvPr>
          <p:cNvCxnSpPr/>
          <p:nvPr/>
        </p:nvCxnSpPr>
        <p:spPr>
          <a:xfrm>
            <a:off x="304800" y="3918857"/>
            <a:ext cx="1125582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204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D52279-F7A1-4713-95AE-076EE1A16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MedMorph HL7 Ballot Results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C97762A-F03C-46AC-AAF4-10D562B5FEF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309816" y="1882351"/>
            <a:ext cx="3867150" cy="6175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Ballot Votes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5EAD4-B4E9-4148-A814-CFDFB2493C7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309816" y="2409572"/>
            <a:ext cx="3867150" cy="27638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1500" dirty="0"/>
              <a:t>Total in Ballot Pool: 158</a:t>
            </a:r>
          </a:p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1500" dirty="0"/>
              <a:t>Affirmative: 60</a:t>
            </a:r>
          </a:p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1500" dirty="0"/>
              <a:t>Negative: 6</a:t>
            </a:r>
          </a:p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1500" dirty="0"/>
              <a:t>Abstain: 61</a:t>
            </a:r>
          </a:p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1500" dirty="0"/>
              <a:t>No Vote: 31</a:t>
            </a:r>
          </a:p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1500" dirty="0"/>
              <a:t>80.38% Quorum</a:t>
            </a:r>
          </a:p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1500" dirty="0"/>
              <a:t>Pass </a:t>
            </a:r>
          </a:p>
          <a:p>
            <a:pPr marL="0" indent="0">
              <a:lnSpc>
                <a:spcPct val="120000"/>
              </a:lnSpc>
              <a:spcBef>
                <a:spcPts val="450"/>
              </a:spcBef>
              <a:buNone/>
            </a:pPr>
            <a:endParaRPr lang="en-US" sz="525" dirty="0"/>
          </a:p>
          <a:p>
            <a:pPr lvl="1">
              <a:lnSpc>
                <a:spcPct val="120000"/>
              </a:lnSpc>
              <a:spcBef>
                <a:spcPts val="450"/>
              </a:spcBef>
            </a:pPr>
            <a:endParaRPr lang="en-US" sz="525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3C80127-D856-4015-95CD-CF9E5D4925D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977712" y="1882351"/>
            <a:ext cx="3886200" cy="6175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Ballot Comments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4BA1B85-AE37-4F17-820B-539E760807DE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976125" y="2409572"/>
            <a:ext cx="3887787" cy="299085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1500" dirty="0"/>
              <a:t>Total Comments: 116</a:t>
            </a:r>
          </a:p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1500" dirty="0"/>
              <a:t>Affirmative Comments: 91 </a:t>
            </a:r>
          </a:p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1500" dirty="0"/>
              <a:t>Negative Comments: 25 </a:t>
            </a:r>
          </a:p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1500" dirty="0"/>
              <a:t>Breakdown of Ballot Comments</a:t>
            </a:r>
          </a:p>
          <a:p>
            <a:pPr lvl="1">
              <a:lnSpc>
                <a:spcPct val="120000"/>
              </a:lnSpc>
              <a:spcBef>
                <a:spcPts val="450"/>
              </a:spcBef>
            </a:pPr>
            <a:r>
              <a:rPr lang="en-US" sz="1350" dirty="0"/>
              <a:t>Technical Corrections: 10</a:t>
            </a:r>
          </a:p>
          <a:p>
            <a:pPr lvl="2">
              <a:lnSpc>
                <a:spcPct val="120000"/>
              </a:lnSpc>
              <a:spcBef>
                <a:spcPts val="450"/>
              </a:spcBef>
            </a:pPr>
            <a:r>
              <a:rPr lang="en-US" sz="1350" dirty="0"/>
              <a:t>Do not require a block vote</a:t>
            </a:r>
          </a:p>
          <a:p>
            <a:pPr lvl="1">
              <a:lnSpc>
                <a:spcPct val="120000"/>
              </a:lnSpc>
              <a:spcBef>
                <a:spcPts val="450"/>
              </a:spcBef>
            </a:pPr>
            <a:r>
              <a:rPr lang="en-US" sz="1350" dirty="0"/>
              <a:t>Questions: 4 </a:t>
            </a:r>
          </a:p>
          <a:p>
            <a:pPr lvl="1">
              <a:lnSpc>
                <a:spcPct val="120000"/>
              </a:lnSpc>
              <a:spcBef>
                <a:spcPts val="450"/>
              </a:spcBef>
            </a:pPr>
            <a:r>
              <a:rPr lang="en-US" sz="1350" dirty="0"/>
              <a:t>Comments: 6 </a:t>
            </a:r>
          </a:p>
          <a:p>
            <a:pPr lvl="1">
              <a:lnSpc>
                <a:spcPct val="120000"/>
              </a:lnSpc>
              <a:spcBef>
                <a:spcPts val="450"/>
              </a:spcBef>
            </a:pPr>
            <a:r>
              <a:rPr lang="en-US" sz="1350" dirty="0"/>
              <a:t>Change Requests: 96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09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5EAD4-B4E9-4148-A814-CFDFB2493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022" y="1416134"/>
            <a:ext cx="10090156" cy="402573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Comment Disposition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Internal team will bring Draft dispositions to the RA and UC WG for discussion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Once MedMorph agrees on the dispositions, we will send proposed dispositions (in blocks) to the HL7 Public Health WG for review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We will schedule time on the PH WG weekly meetings to review dispositions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We will update MedMorph WGs when the dispositions will be presented to the HL7 PH WG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Comments will be voted on (in blocks) by the PH WG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Goal is to get all comments dispositioned by late Spring 2021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Once all comments are voted on, changes will be made to the HL7 FHIR MedMorph RA IG</a:t>
            </a:r>
          </a:p>
          <a:p>
            <a:pPr lvl="1">
              <a:lnSpc>
                <a:spcPct val="120000"/>
              </a:lnSpc>
              <a:spcBef>
                <a:spcPts val="450"/>
              </a:spcBef>
            </a:pPr>
            <a:endParaRPr lang="en-US" sz="1500" dirty="0"/>
          </a:p>
          <a:p>
            <a:pPr lvl="1">
              <a:lnSpc>
                <a:spcPct val="120000"/>
              </a:lnSpc>
              <a:spcBef>
                <a:spcPts val="450"/>
              </a:spcBef>
            </a:pPr>
            <a:endParaRPr lang="en-US" sz="15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9AB407C-DD03-4614-9996-FA20D6AD2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Ballot Next Steps</a:t>
            </a:r>
          </a:p>
        </p:txBody>
      </p:sp>
    </p:spTree>
    <p:extLst>
      <p:ext uri="{BB962C8B-B14F-4D97-AF65-F5344CB8AC3E}">
        <p14:creationId xmlns:p14="http://schemas.microsoft.com/office/powerpoint/2010/main" val="1266216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62B9372-DDEC-4ACA-B193-9E8EB2793AAD}"/>
              </a:ext>
            </a:extLst>
          </p:cNvPr>
          <p:cNvGrpSpPr/>
          <p:nvPr/>
        </p:nvGrpSpPr>
        <p:grpSpPr>
          <a:xfrm>
            <a:off x="1004590" y="1151239"/>
            <a:ext cx="8835852" cy="4655667"/>
            <a:chOff x="1764982" y="1379650"/>
            <a:chExt cx="9196307" cy="4832402"/>
          </a:xfrm>
        </p:grpSpPr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6F6DE301-C02E-4466-83AA-FFED2830E5BD}"/>
                </a:ext>
              </a:extLst>
            </p:cNvPr>
            <p:cNvGraphicFramePr/>
            <p:nvPr/>
          </p:nvGraphicFramePr>
          <p:xfrm>
            <a:off x="1764982" y="1379650"/>
            <a:ext cx="9196307" cy="128587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8DB615-9616-43A1-AB1A-70E3DAF7357D}"/>
                </a:ext>
              </a:extLst>
            </p:cNvPr>
            <p:cNvSpPr/>
            <p:nvPr/>
          </p:nvSpPr>
          <p:spPr>
            <a:xfrm>
              <a:off x="2195934" y="2578038"/>
              <a:ext cx="2966910" cy="31822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r>
                <a:rPr lang="en-US" sz="1200" b="1" dirty="0">
                  <a:solidFill>
                    <a:srgbClr val="002060"/>
                  </a:solidFill>
                  <a:latin typeface="Calibri" panose="020F0502020204030204"/>
                </a:rPr>
                <a:t>Develop MedMorph Use Case Content IGs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CC4E2F3-BD3F-4789-87F6-F4E90A9217E8}"/>
                </a:ext>
              </a:extLst>
            </p:cNvPr>
            <p:cNvSpPr/>
            <p:nvPr/>
          </p:nvSpPr>
          <p:spPr>
            <a:xfrm>
              <a:off x="4553340" y="2935422"/>
              <a:ext cx="1459251" cy="31822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514350"/>
              <a:r>
                <a:rPr lang="en-US" sz="1200" b="1" dirty="0">
                  <a:solidFill>
                    <a:srgbClr val="002060"/>
                  </a:solidFill>
                  <a:latin typeface="Calibri" panose="020F0502020204030204"/>
                </a:rPr>
                <a:t>Finalize Content IG</a:t>
              </a:r>
            </a:p>
          </p:txBody>
        </p:sp>
        <p:sp>
          <p:nvSpPr>
            <p:cNvPr id="29" name="Flowchart: Decision 28">
              <a:extLst>
                <a:ext uri="{FF2B5EF4-FFF2-40B4-BE49-F238E27FC236}">
                  <a16:creationId xmlns:a16="http://schemas.microsoft.com/office/drawing/2014/main" id="{8704C4FD-94C6-44C8-9AD8-D576122C9378}"/>
                </a:ext>
              </a:extLst>
            </p:cNvPr>
            <p:cNvSpPr/>
            <p:nvPr/>
          </p:nvSpPr>
          <p:spPr>
            <a:xfrm>
              <a:off x="6012592" y="3341450"/>
              <a:ext cx="184309" cy="160017"/>
            </a:xfrm>
            <a:prstGeom prst="flowChartDecision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1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57A3015-CB2A-4494-B331-08E75434F573}"/>
                </a:ext>
              </a:extLst>
            </p:cNvPr>
            <p:cNvSpPr/>
            <p:nvPr/>
          </p:nvSpPr>
          <p:spPr>
            <a:xfrm>
              <a:off x="6752813" y="3704974"/>
              <a:ext cx="2409743" cy="284734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514350"/>
              <a:r>
                <a:rPr lang="en-US" sz="1200" b="1" dirty="0">
                  <a:solidFill>
                    <a:prstClr val="white"/>
                  </a:solidFill>
                  <a:latin typeface="Calibri" panose="020F0502020204030204"/>
                </a:rPr>
                <a:t>Submit Use Case Content IG NIBs</a:t>
              </a:r>
            </a:p>
          </p:txBody>
        </p:sp>
        <p:sp>
          <p:nvSpPr>
            <p:cNvPr id="31" name="Flowchart: Decision 30">
              <a:extLst>
                <a:ext uri="{FF2B5EF4-FFF2-40B4-BE49-F238E27FC236}">
                  <a16:creationId xmlns:a16="http://schemas.microsoft.com/office/drawing/2014/main" id="{0AFD6833-CB3B-4262-B1A6-350AB5391788}"/>
                </a:ext>
              </a:extLst>
            </p:cNvPr>
            <p:cNvSpPr/>
            <p:nvPr/>
          </p:nvSpPr>
          <p:spPr>
            <a:xfrm>
              <a:off x="6926129" y="4128036"/>
              <a:ext cx="184309" cy="160017"/>
            </a:xfrm>
            <a:prstGeom prst="flowChartDecision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1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CDFDAFF-AE46-4206-B881-381A944A865F}"/>
                </a:ext>
              </a:extLst>
            </p:cNvPr>
            <p:cNvSpPr/>
            <p:nvPr/>
          </p:nvSpPr>
          <p:spPr>
            <a:xfrm>
              <a:off x="7147200" y="4100438"/>
              <a:ext cx="2787826" cy="284734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514350"/>
              <a:r>
                <a:rPr lang="en-US" sz="1200" b="1" dirty="0">
                  <a:solidFill>
                    <a:prstClr val="white"/>
                  </a:solidFill>
                  <a:latin typeface="Calibri" panose="020F0502020204030204"/>
                </a:rPr>
                <a:t>Submit Use Case Content IGs for Ballot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83AF15E-BC85-134B-A770-82A68C5D4BF1}"/>
                </a:ext>
              </a:extLst>
            </p:cNvPr>
            <p:cNvSpPr/>
            <p:nvPr/>
          </p:nvSpPr>
          <p:spPr>
            <a:xfrm>
              <a:off x="6228978" y="3309511"/>
              <a:ext cx="2197250" cy="284734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514350"/>
              <a:r>
                <a:rPr lang="en-US" sz="1200" b="1" dirty="0">
                  <a:solidFill>
                    <a:prstClr val="white"/>
                  </a:solidFill>
                  <a:latin typeface="Calibri" panose="020F0502020204030204"/>
                </a:rPr>
                <a:t>Submit Content  IG Proposals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E2FF745-A0EC-5D43-AB57-78159135668B}"/>
                </a:ext>
              </a:extLst>
            </p:cNvPr>
            <p:cNvSpPr/>
            <p:nvPr/>
          </p:nvSpPr>
          <p:spPr>
            <a:xfrm>
              <a:off x="1867522" y="5817474"/>
              <a:ext cx="1442345" cy="21215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514350"/>
              <a:r>
                <a:rPr lang="en-US" sz="750" b="1" dirty="0">
                  <a:solidFill>
                    <a:srgbClr val="002060"/>
                  </a:solidFill>
                  <a:latin typeface="Calibri" panose="020F0502020204030204"/>
                </a:rPr>
                <a:t>MedMorph Project Activities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125FF02-6B9B-3646-ABF1-E8B17AD7DC29}"/>
                </a:ext>
              </a:extLst>
            </p:cNvPr>
            <p:cNvSpPr/>
            <p:nvPr/>
          </p:nvSpPr>
          <p:spPr>
            <a:xfrm>
              <a:off x="1867520" y="5508432"/>
              <a:ext cx="1442346" cy="212151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514350"/>
              <a:r>
                <a:rPr lang="en-US" sz="750" b="1" dirty="0">
                  <a:solidFill>
                    <a:prstClr val="white"/>
                  </a:solidFill>
                  <a:latin typeface="Calibri" panose="020F0502020204030204"/>
                </a:rPr>
                <a:t>HL7 Processes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171573C-D91B-EE4E-ACBF-C0C5604041DA}"/>
                </a:ext>
              </a:extLst>
            </p:cNvPr>
            <p:cNvSpPr txBox="1"/>
            <p:nvPr/>
          </p:nvSpPr>
          <p:spPr>
            <a:xfrm>
              <a:off x="1891072" y="5181463"/>
              <a:ext cx="592615" cy="2576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14350"/>
              <a:r>
                <a:rPr lang="en-US" sz="1013" b="1" dirty="0">
                  <a:solidFill>
                    <a:prstClr val="black"/>
                  </a:solidFill>
                  <a:latin typeface="Calibri" panose="020F0502020204030204"/>
                </a:rPr>
                <a:t>Legend</a:t>
              </a:r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70DE1A73-9467-7046-A36F-0B80381B0BFE}"/>
                </a:ext>
              </a:extLst>
            </p:cNvPr>
            <p:cNvSpPr/>
            <p:nvPr/>
          </p:nvSpPr>
          <p:spPr>
            <a:xfrm>
              <a:off x="1786860" y="5176097"/>
              <a:ext cx="1603169" cy="103595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1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8" name="Flowchart: Decision 37">
            <a:extLst>
              <a:ext uri="{FF2B5EF4-FFF2-40B4-BE49-F238E27FC236}">
                <a16:creationId xmlns:a16="http://schemas.microsoft.com/office/drawing/2014/main" id="{4424A4F3-DF07-44A4-844D-6E867E63EE89}"/>
              </a:ext>
            </a:extLst>
          </p:cNvPr>
          <p:cNvSpPr/>
          <p:nvPr/>
        </p:nvSpPr>
        <p:spPr>
          <a:xfrm>
            <a:off x="7228305" y="4213481"/>
            <a:ext cx="176438" cy="137939"/>
          </a:xfrm>
          <a:prstGeom prst="flowChartDecisi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n-US" sz="1013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917D8A0-7A18-4119-B38C-8B3FB2DE0BAA}"/>
              </a:ext>
            </a:extLst>
          </p:cNvPr>
          <p:cNvSpPr/>
          <p:nvPr/>
        </p:nvSpPr>
        <p:spPr>
          <a:xfrm>
            <a:off x="7435583" y="4153518"/>
            <a:ext cx="1743428" cy="27432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14350"/>
            <a:r>
              <a:rPr lang="en-US" sz="1200" b="1" dirty="0">
                <a:solidFill>
                  <a:prstClr val="white"/>
                </a:solidFill>
                <a:latin typeface="Calibri" panose="020F0502020204030204"/>
              </a:rPr>
              <a:t>Sept FHIR Connectathon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D44A438-AC1E-4CA0-BBEB-150936E78E40}"/>
              </a:ext>
            </a:extLst>
          </p:cNvPr>
          <p:cNvSpPr/>
          <p:nvPr/>
        </p:nvSpPr>
        <p:spPr>
          <a:xfrm>
            <a:off x="1933080" y="3946989"/>
            <a:ext cx="3431206" cy="274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14350"/>
            <a:r>
              <a:rPr lang="en-US" sz="1200" b="1" dirty="0">
                <a:solidFill>
                  <a:srgbClr val="002060"/>
                </a:solidFill>
                <a:latin typeface="Calibri" panose="020F0502020204030204"/>
              </a:rPr>
              <a:t>RA Ballot Disposition</a:t>
            </a:r>
          </a:p>
        </p:txBody>
      </p:sp>
      <p:sp>
        <p:nvSpPr>
          <p:cNvPr id="50" name="Flowchart: Decision 49">
            <a:extLst>
              <a:ext uri="{FF2B5EF4-FFF2-40B4-BE49-F238E27FC236}">
                <a16:creationId xmlns:a16="http://schemas.microsoft.com/office/drawing/2014/main" id="{F7307C74-9A06-4494-BCBF-6302D843AEED}"/>
              </a:ext>
            </a:extLst>
          </p:cNvPr>
          <p:cNvSpPr/>
          <p:nvPr/>
        </p:nvSpPr>
        <p:spPr>
          <a:xfrm>
            <a:off x="5577576" y="3437239"/>
            <a:ext cx="176438" cy="137939"/>
          </a:xfrm>
          <a:prstGeom prst="flowChartDecisi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n-US" sz="1013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" name="Flowchart: Decision 50">
            <a:extLst>
              <a:ext uri="{FF2B5EF4-FFF2-40B4-BE49-F238E27FC236}">
                <a16:creationId xmlns:a16="http://schemas.microsoft.com/office/drawing/2014/main" id="{09B2D3CB-5512-44ED-AE89-FD0F363423DE}"/>
              </a:ext>
            </a:extLst>
          </p:cNvPr>
          <p:cNvSpPr/>
          <p:nvPr/>
        </p:nvSpPr>
        <p:spPr>
          <a:xfrm>
            <a:off x="4269271" y="4417105"/>
            <a:ext cx="177085" cy="137939"/>
          </a:xfrm>
          <a:prstGeom prst="flowChartDecisi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n-US" sz="1013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Flowchart: Decision 51">
            <a:extLst>
              <a:ext uri="{FF2B5EF4-FFF2-40B4-BE49-F238E27FC236}">
                <a16:creationId xmlns:a16="http://schemas.microsoft.com/office/drawing/2014/main" id="{8DE2B377-A683-4EFA-A10E-9BA064D8C783}"/>
              </a:ext>
            </a:extLst>
          </p:cNvPr>
          <p:cNvSpPr/>
          <p:nvPr/>
        </p:nvSpPr>
        <p:spPr>
          <a:xfrm>
            <a:off x="4409343" y="4808416"/>
            <a:ext cx="177085" cy="137939"/>
          </a:xfrm>
          <a:prstGeom prst="flowChartDecisi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n-US" sz="1013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3" name="Flowchart: Decision 52">
            <a:extLst>
              <a:ext uri="{FF2B5EF4-FFF2-40B4-BE49-F238E27FC236}">
                <a16:creationId xmlns:a16="http://schemas.microsoft.com/office/drawing/2014/main" id="{141814A8-1DE6-4174-ACAB-5C99955A6676}"/>
              </a:ext>
            </a:extLst>
          </p:cNvPr>
          <p:cNvSpPr/>
          <p:nvPr/>
        </p:nvSpPr>
        <p:spPr>
          <a:xfrm>
            <a:off x="7293226" y="4598904"/>
            <a:ext cx="177085" cy="137939"/>
          </a:xfrm>
          <a:prstGeom prst="flowChartDecisi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n-US" sz="1013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E377718-EECD-4EB0-9586-CD2769EA24E2}"/>
              </a:ext>
            </a:extLst>
          </p:cNvPr>
          <p:cNvSpPr/>
          <p:nvPr/>
        </p:nvSpPr>
        <p:spPr>
          <a:xfrm>
            <a:off x="4484170" y="4351638"/>
            <a:ext cx="1479273" cy="27432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14350"/>
            <a:r>
              <a:rPr lang="en-US" sz="1200" b="1" dirty="0">
                <a:solidFill>
                  <a:prstClr val="white"/>
                </a:solidFill>
                <a:latin typeface="Calibri" panose="020F0502020204030204"/>
              </a:rPr>
              <a:t> FHIR Connectathon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47C5333-C95A-4F23-8EE7-A1C5AEFB5C39}"/>
              </a:ext>
            </a:extLst>
          </p:cNvPr>
          <p:cNvSpPr/>
          <p:nvPr/>
        </p:nvSpPr>
        <p:spPr>
          <a:xfrm>
            <a:off x="4616289" y="4748079"/>
            <a:ext cx="1019527" cy="27432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14350"/>
            <a:r>
              <a:rPr lang="en-US" sz="1200" b="1" dirty="0">
                <a:solidFill>
                  <a:prstClr val="white"/>
                </a:solidFill>
                <a:latin typeface="Calibri" panose="020F0502020204030204"/>
              </a:rPr>
              <a:t>HL7 WGM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DB6E1CE-989E-4620-9607-0369A92CF6E7}"/>
              </a:ext>
            </a:extLst>
          </p:cNvPr>
          <p:cNvSpPr/>
          <p:nvPr/>
        </p:nvSpPr>
        <p:spPr>
          <a:xfrm>
            <a:off x="7501176" y="4534518"/>
            <a:ext cx="839635" cy="27432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14350"/>
            <a:r>
              <a:rPr lang="en-US" sz="1200" b="1" dirty="0">
                <a:solidFill>
                  <a:prstClr val="white"/>
                </a:solidFill>
                <a:latin typeface="Calibri" panose="020F0502020204030204"/>
              </a:rPr>
              <a:t>HL7 WGM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4C02487-EC6C-416F-B98F-DB5D6B41272D}"/>
              </a:ext>
            </a:extLst>
          </p:cNvPr>
          <p:cNvSpPr/>
          <p:nvPr/>
        </p:nvSpPr>
        <p:spPr>
          <a:xfrm>
            <a:off x="2771378" y="5829918"/>
            <a:ext cx="7180214" cy="274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r>
              <a:rPr lang="en-US" sz="1200" b="1" dirty="0">
                <a:solidFill>
                  <a:srgbClr val="002060"/>
                </a:solidFill>
                <a:latin typeface="Calibri" panose="020F0502020204030204"/>
              </a:rPr>
              <a:t>Real World Pilot Testing of the MedMorph RA IG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7D52D7E-8C4C-4D72-9F71-E43C6BF98B67}"/>
              </a:ext>
            </a:extLst>
          </p:cNvPr>
          <p:cNvSpPr/>
          <p:nvPr/>
        </p:nvSpPr>
        <p:spPr>
          <a:xfrm>
            <a:off x="4913778" y="5296518"/>
            <a:ext cx="2118335" cy="27432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14350"/>
            <a:r>
              <a:rPr lang="en-US" sz="1200" b="1" dirty="0">
                <a:solidFill>
                  <a:prstClr val="white"/>
                </a:solidFill>
                <a:latin typeface="Calibri" panose="020F0502020204030204"/>
              </a:rPr>
              <a:t> Update RA IG and Republish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EBE42E8-1DB1-4AB6-BC53-F6B16E2DFB63}"/>
              </a:ext>
            </a:extLst>
          </p:cNvPr>
          <p:cNvSpPr/>
          <p:nvPr/>
        </p:nvSpPr>
        <p:spPr>
          <a:xfrm>
            <a:off x="2854816" y="3025758"/>
            <a:ext cx="1402055" cy="274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14350"/>
            <a:r>
              <a:rPr lang="en-US" sz="1200" b="1" dirty="0">
                <a:solidFill>
                  <a:srgbClr val="002060"/>
                </a:solidFill>
                <a:latin typeface="Calibri" panose="020F0502020204030204"/>
              </a:rPr>
              <a:t>IHE Connectathon</a:t>
            </a:r>
          </a:p>
        </p:txBody>
      </p:sp>
      <p:sp>
        <p:nvSpPr>
          <p:cNvPr id="63" name="Flowchart: Decision 62">
            <a:extLst>
              <a:ext uri="{FF2B5EF4-FFF2-40B4-BE49-F238E27FC236}">
                <a16:creationId xmlns:a16="http://schemas.microsoft.com/office/drawing/2014/main" id="{3176ED10-A9C5-4A84-8798-31ABEDD4D6C3}"/>
              </a:ext>
            </a:extLst>
          </p:cNvPr>
          <p:cNvSpPr/>
          <p:nvPr/>
        </p:nvSpPr>
        <p:spPr>
          <a:xfrm>
            <a:off x="2634248" y="3086940"/>
            <a:ext cx="177085" cy="137939"/>
          </a:xfrm>
          <a:prstGeom prst="flowChartDecisi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n-US" sz="1013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C22CDBC-B8E6-4A07-ABC7-55767C581900}"/>
              </a:ext>
            </a:extLst>
          </p:cNvPr>
          <p:cNvSpPr/>
          <p:nvPr/>
        </p:nvSpPr>
        <p:spPr>
          <a:xfrm>
            <a:off x="6519551" y="4915518"/>
            <a:ext cx="2334852" cy="274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14350"/>
            <a:r>
              <a:rPr lang="en-US" sz="1200" b="1" dirty="0">
                <a:solidFill>
                  <a:srgbClr val="002060"/>
                </a:solidFill>
                <a:latin typeface="Calibri" panose="020F0502020204030204"/>
              </a:rPr>
              <a:t>HIMSS Interoperability Showcase</a:t>
            </a:r>
          </a:p>
        </p:txBody>
      </p:sp>
      <p:sp>
        <p:nvSpPr>
          <p:cNvPr id="65" name="Flowchart: Decision 64">
            <a:extLst>
              <a:ext uri="{FF2B5EF4-FFF2-40B4-BE49-F238E27FC236}">
                <a16:creationId xmlns:a16="http://schemas.microsoft.com/office/drawing/2014/main" id="{6E0C13E4-7E81-4A5A-BBDE-05C177335102}"/>
              </a:ext>
            </a:extLst>
          </p:cNvPr>
          <p:cNvSpPr/>
          <p:nvPr/>
        </p:nvSpPr>
        <p:spPr>
          <a:xfrm>
            <a:off x="6327623" y="4966043"/>
            <a:ext cx="177085" cy="137939"/>
          </a:xfrm>
          <a:prstGeom prst="flowChartDecisi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n-US" sz="1013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14C759-DF4E-4A27-B09A-9697E8F59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Tentative MedMorph 2021 Timeline</a:t>
            </a:r>
          </a:p>
        </p:txBody>
      </p:sp>
    </p:spTree>
    <p:extLst>
      <p:ext uri="{BB962C8B-B14F-4D97-AF65-F5344CB8AC3E}">
        <p14:creationId xmlns:p14="http://schemas.microsoft.com/office/powerpoint/2010/main" val="1761742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6FB149D-F1CA-4B33-AF88-101A700C538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231265"/>
          <a:ext cx="105156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43819812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5203104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Deliverable / 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Due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499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May 2021 FHIR Connectathon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Tue., March 23,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3928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FHIR IG Proposals for Content IGs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Sun., June 20,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343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FHIR Connectathon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Mon., May 17 – Wed., May 19,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22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HL7 Working Group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Mon., May 24 – Fri., May 28,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652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Notification of Intent to Ballot (NIB)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Sun., July 4,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122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FHIR IGs for Content IGs Substantively 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Sun., July 4,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09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Sep 2021 FHIR Connectathon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Thu., July 15,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797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 IG Ballot Reconciliation Deadline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Sun., July 25,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486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FHIR Ballot Content Freeze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Tue., July 27,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987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Ballot Pool Enrollment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Mon., July 12 – Thu., August 12,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614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Ballot Voting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Fri., August 13 – Mon., September 13,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60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FHIR Connectathon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Mon., September 13 – Wed., September 15,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863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HL7 Working Group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Mon., September 20 – Fri., September 24,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75769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9D9F6C5-696C-4945-A261-3BD8F2591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507"/>
            <a:ext cx="10515600" cy="1325563"/>
          </a:xfrm>
        </p:spPr>
        <p:txBody>
          <a:bodyPr/>
          <a:lstStyle/>
          <a:p>
            <a:r>
              <a:rPr lang="en-US" dirty="0"/>
              <a:t>Tentative MedMorph 2021 Timeline</a:t>
            </a:r>
          </a:p>
        </p:txBody>
      </p:sp>
    </p:spTree>
    <p:extLst>
      <p:ext uri="{BB962C8B-B14F-4D97-AF65-F5344CB8AC3E}">
        <p14:creationId xmlns:p14="http://schemas.microsoft.com/office/powerpoint/2010/main" val="443214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3765EA-A145-4CC0-AF37-89C0A3F41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593" y="2764972"/>
            <a:ext cx="10515600" cy="970189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+mn-lt"/>
              </a:rPr>
              <a:t>Planning for the MedMorph </a:t>
            </a:r>
            <a:br>
              <a:rPr lang="en-US" sz="4000" b="1" dirty="0">
                <a:solidFill>
                  <a:srgbClr val="0070C0"/>
                </a:solidFill>
                <a:latin typeface="+mn-lt"/>
              </a:rPr>
            </a:br>
            <a:r>
              <a:rPr lang="en-US" sz="4000" b="1" dirty="0">
                <a:solidFill>
                  <a:srgbClr val="0070C0"/>
                </a:solidFill>
                <a:latin typeface="+mn-lt"/>
              </a:rPr>
              <a:t>Use Case Content IGs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64D1D0-9658-4A6F-A17F-C71AC7C00927}"/>
              </a:ext>
            </a:extLst>
          </p:cNvPr>
          <p:cNvCxnSpPr/>
          <p:nvPr/>
        </p:nvCxnSpPr>
        <p:spPr>
          <a:xfrm>
            <a:off x="304800" y="3918857"/>
            <a:ext cx="1125582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880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Right Lower Logo Onl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Right Lower Logo Onl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NCEH_ATSDR_combined">
  <a:themeElements>
    <a:clrScheme name="Custom 7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Default Theme">
  <a:themeElements>
    <a:clrScheme name="LPHI">
      <a:dk1>
        <a:srgbClr val="212120"/>
      </a:dk1>
      <a:lt1>
        <a:srgbClr val="FFFFFE"/>
      </a:lt1>
      <a:dk2>
        <a:srgbClr val="00ADCA"/>
      </a:dk2>
      <a:lt2>
        <a:srgbClr val="00AC4E"/>
      </a:lt2>
      <a:accent1>
        <a:srgbClr val="00AC4E"/>
      </a:accent1>
      <a:accent2>
        <a:srgbClr val="00ADCA"/>
      </a:accent2>
      <a:accent3>
        <a:srgbClr val="99CC33"/>
      </a:accent3>
      <a:accent4>
        <a:srgbClr val="FFBE10"/>
      </a:accent4>
      <a:accent5>
        <a:srgbClr val="168258"/>
      </a:accent5>
      <a:accent6>
        <a:srgbClr val="212120"/>
      </a:accent6>
      <a:hlink>
        <a:srgbClr val="00ADCA"/>
      </a:hlink>
      <a:folHlink>
        <a:srgbClr val="00AC38"/>
      </a:folHlink>
    </a:clrScheme>
    <a:fontScheme name="LPHI">
      <a:majorFont>
        <a:latin typeface="Ubuntu"/>
        <a:ea typeface=""/>
        <a:cs typeface=""/>
      </a:majorFont>
      <a:minorFont>
        <a:latin typeface="Ubuntu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PHI_PPT_TemplateFile [Read-Only]" id="{1342CE52-21EB-4EF5-891D-66B97E43B9E3}" vid="{AE04DADD-81F5-4AA2-AF11-D500E098ABC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A0B6AE90586B498E372650283B599F" ma:contentTypeVersion="15" ma:contentTypeDescription="Create a new document." ma:contentTypeScope="" ma:versionID="f994907f89457e6807e9108f5de8ac44">
  <xsd:schema xmlns:xsd="http://www.w3.org/2001/XMLSchema" xmlns:xs="http://www.w3.org/2001/XMLSchema" xmlns:p="http://schemas.microsoft.com/office/2006/metadata/properties" xmlns:ns1="http://schemas.microsoft.com/sharepoint/v3" xmlns:ns3="31912ff1-91bb-455a-93f4-4eefbe4b45dc" xmlns:ns4="83c27556-a946-441b-8e49-22dc5d76f230" targetNamespace="http://schemas.microsoft.com/office/2006/metadata/properties" ma:root="true" ma:fieldsID="f56c649683f97d5b7a7f7a632df42b95" ns1:_="" ns3:_="" ns4:_="">
    <xsd:import namespace="http://schemas.microsoft.com/sharepoint/v3"/>
    <xsd:import namespace="31912ff1-91bb-455a-93f4-4eefbe4b45dc"/>
    <xsd:import namespace="83c27556-a946-441b-8e49-22dc5d76f23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912ff1-91bb-455a-93f4-4eefbe4b45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c27556-a946-441b-8e49-22dc5d76f23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B2037C1-F425-4274-9C80-7DF8A1FBBA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B6888C-D6E2-4459-8E6B-C3BD980B42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1912ff1-91bb-455a-93f4-4eefbe4b45dc"/>
    <ds:schemaRef ds:uri="83c27556-a946-441b-8e49-22dc5d76f2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2542A4-30FB-4249-8709-C3EA460485EC}">
  <ds:schemaRefs>
    <ds:schemaRef ds:uri="http://purl.org/dc/terms/"/>
    <ds:schemaRef ds:uri="http://www.w3.org/XML/1998/namespace"/>
    <ds:schemaRef ds:uri="http://schemas.microsoft.com/office/2006/metadata/properties"/>
    <ds:schemaRef ds:uri="31912ff1-91bb-455a-93f4-4eefbe4b45dc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83c27556-a946-441b-8e49-22dc5d76f23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118349</TotalTime>
  <Words>1666</Words>
  <Application>Microsoft Office PowerPoint</Application>
  <PresentationFormat>Widescreen</PresentationFormat>
  <Paragraphs>267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40" baseType="lpstr">
      <vt:lpstr>Arial</vt:lpstr>
      <vt:lpstr>Calibri</vt:lpstr>
      <vt:lpstr>Calibri Light</vt:lpstr>
      <vt:lpstr>Century Gothic</vt:lpstr>
      <vt:lpstr>Courier New</vt:lpstr>
      <vt:lpstr>Gotham Rounded Book</vt:lpstr>
      <vt:lpstr>Gotham Rounded Medium</vt:lpstr>
      <vt:lpstr>Myriad Web Pro</vt:lpstr>
      <vt:lpstr>Ubuntu</vt:lpstr>
      <vt:lpstr>Wingdings</vt:lpstr>
      <vt:lpstr>Wingdings 2</vt:lpstr>
      <vt:lpstr>Office Theme</vt:lpstr>
      <vt:lpstr>Custom Design</vt:lpstr>
      <vt:lpstr>1_Right Lower Logo Only</vt:lpstr>
      <vt:lpstr>Right Lower Logo Only</vt:lpstr>
      <vt:lpstr>NCEH_ATSDR_combined</vt:lpstr>
      <vt:lpstr>Default Theme</vt:lpstr>
      <vt:lpstr>PowerPoint Presentation</vt:lpstr>
      <vt:lpstr>Meeting Agenda</vt:lpstr>
      <vt:lpstr>Use Case Workgroup Logistics</vt:lpstr>
      <vt:lpstr>MedMorph RA FHIR IG Ballot  Next Steps and Timeline</vt:lpstr>
      <vt:lpstr>MedMorph HL7 Ballot Results</vt:lpstr>
      <vt:lpstr>Ballot Next Steps</vt:lpstr>
      <vt:lpstr>Tentative MedMorph 2021 Timeline</vt:lpstr>
      <vt:lpstr>Tentative MedMorph 2021 Timeline</vt:lpstr>
      <vt:lpstr>Planning for the MedMorph  Use Case Content IGs</vt:lpstr>
      <vt:lpstr>Use Case Content IGs </vt:lpstr>
      <vt:lpstr>Content IG Discussion</vt:lpstr>
      <vt:lpstr>What goes in a Content IG? (1/3)</vt:lpstr>
      <vt:lpstr>What goes in a Content IG? (2/3)</vt:lpstr>
      <vt:lpstr>What goes in a Content IG? (3/3)</vt:lpstr>
      <vt:lpstr>MedMorph Cancer Reporting IG Progress</vt:lpstr>
      <vt:lpstr>MedMorph Health Care Survey IG Progress</vt:lpstr>
      <vt:lpstr>Leverage eICR </vt:lpstr>
      <vt:lpstr>MedMorph Cancer Reporting IG and CodeX</vt:lpstr>
      <vt:lpstr>MedMorph Cancer Reporting and CodeX</vt:lpstr>
      <vt:lpstr>Next Steps</vt:lpstr>
      <vt:lpstr>Next Steps</vt:lpstr>
      <vt:lpstr>Contacts</vt:lpstr>
      <vt:lpstr>Resources/Useful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Michaels, Maria (CDC/DDPHSS/CSELS/OD)</dc:creator>
  <cp:lastModifiedBy>Becky Angeles</cp:lastModifiedBy>
  <cp:revision>218</cp:revision>
  <dcterms:created xsi:type="dcterms:W3CDTF">2019-11-04T17:18:41Z</dcterms:created>
  <dcterms:modified xsi:type="dcterms:W3CDTF">2021-02-08T16:57:32Z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0x0101007EA0B6AE90586B498E372650283B599F</vt:lpwstr>
  </property>
  <property fmtid="{D5CDD505-2E9C-101B-9397-08002B2CF9AE}" pid="3" name="MSIP_Label_7b94a7b8-f06c-4dfe-bdcc-9b548fd58c31_Enabled">
    <vt:lpwstr>True</vt:lpwstr>
  </property>
  <property fmtid="{D5CDD505-2E9C-101B-9397-08002B2CF9AE}" pid="4" name="MSIP_Label_7b94a7b8-f06c-4dfe-bdcc-9b548fd58c31_SiteId">
    <vt:lpwstr>9ce70869-60db-44fd-abe8-d2767077fc8f</vt:lpwstr>
  </property>
  <property fmtid="{D5CDD505-2E9C-101B-9397-08002B2CF9AE}" pid="5" name="MSIP_Label_7b94a7b8-f06c-4dfe-bdcc-9b548fd58c31_Owner">
    <vt:lpwstr>pdz1@cdc.gov</vt:lpwstr>
  </property>
  <property fmtid="{D5CDD505-2E9C-101B-9397-08002B2CF9AE}" pid="6" name="MSIP_Label_7b94a7b8-f06c-4dfe-bdcc-9b548fd58c31_SetDate">
    <vt:lpwstr>2020-07-21T15:28:38.4084376Z</vt:lpwstr>
  </property>
  <property fmtid="{D5CDD505-2E9C-101B-9397-08002B2CF9AE}" pid="7" name="MSIP_Label_7b94a7b8-f06c-4dfe-bdcc-9b548fd58c31_Name">
    <vt:lpwstr>General</vt:lpwstr>
  </property>
  <property fmtid="{D5CDD505-2E9C-101B-9397-08002B2CF9AE}" pid="8" name="MSIP_Label_7b94a7b8-f06c-4dfe-bdcc-9b548fd58c31_Application">
    <vt:lpwstr>Microsoft Azure Information Protection</vt:lpwstr>
  </property>
  <property fmtid="{D5CDD505-2E9C-101B-9397-08002B2CF9AE}" pid="9" name="MSIP_Label_7b94a7b8-f06c-4dfe-bdcc-9b548fd58c31_ActionId">
    <vt:lpwstr>242c5a70-a0f0-49e9-878c-45a3360026ad</vt:lpwstr>
  </property>
  <property fmtid="{D5CDD505-2E9C-101B-9397-08002B2CF9AE}" pid="10" name="MSIP_Label_7b94a7b8-f06c-4dfe-bdcc-9b548fd58c31_Extended_MSFT_Method">
    <vt:lpwstr>Manual</vt:lpwstr>
  </property>
  <property fmtid="{D5CDD505-2E9C-101B-9397-08002B2CF9AE}" pid="11" name="Sensitivity">
    <vt:lpwstr>General</vt:lpwstr>
  </property>
</Properties>
</file>