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78" r:id="rId5"/>
    <p:sldId id="2143" r:id="rId6"/>
    <p:sldId id="2162" r:id="rId7"/>
    <p:sldId id="2163" r:id="rId8"/>
    <p:sldId id="2164" r:id="rId9"/>
    <p:sldId id="2150" r:id="rId10"/>
    <p:sldId id="2151" r:id="rId11"/>
    <p:sldId id="2170" r:id="rId12"/>
    <p:sldId id="2171" r:id="rId13"/>
    <p:sldId id="2172" r:id="rId14"/>
    <p:sldId id="2173" r:id="rId15"/>
    <p:sldId id="2166" r:id="rId16"/>
    <p:sldId id="2168" r:id="rId17"/>
    <p:sldId id="2169" r:id="rId18"/>
    <p:sldId id="2158" r:id="rId19"/>
    <p:sldId id="291" r:id="rId20"/>
    <p:sldId id="2161" r:id="rId21"/>
    <p:sldId id="315"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umenthal, Wendy J. (CDC/DDNID/NCCDPHP/DCPC)" initials="BWJ(" lastIdx="1" clrIdx="0">
    <p:extLst>
      <p:ext uri="{19B8F6BF-5375-455C-9EA6-DF929625EA0E}">
        <p15:presenceInfo xmlns:p15="http://schemas.microsoft.com/office/powerpoint/2012/main" userId="S::wfb6@cdc.gov::f5e00f14-3ac2-427d-b616-ad8add26c7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7F"/>
    <a:srgbClr val="92C2E2"/>
    <a:srgbClr val="FFFFFD"/>
    <a:srgbClr val="002F59"/>
    <a:srgbClr val="E6C75B"/>
    <a:srgbClr val="999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3A50CD-61F2-4152-AFD7-E351544F80D7}" v="15" dt="2020-02-06T17:52:01.0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4361" autoAdjust="0"/>
    <p:restoredTop sz="81039" autoAdjust="0"/>
  </p:normalViewPr>
  <p:slideViewPr>
    <p:cSldViewPr snapToGrid="0">
      <p:cViewPr varScale="1">
        <p:scale>
          <a:sx n="67" d="100"/>
          <a:sy n="67" d="100"/>
        </p:scale>
        <p:origin x="1608" y="58"/>
      </p:cViewPr>
      <p:guideLst/>
    </p:cSldViewPr>
  </p:slideViewPr>
  <p:notesTextViewPr>
    <p:cViewPr>
      <p:scale>
        <a:sx n="3" d="2"/>
        <a:sy n="3" d="2"/>
      </p:scale>
      <p:origin x="0" y="0"/>
    </p:cViewPr>
  </p:notesTextViewPr>
  <p:sorterViewPr>
    <p:cViewPr>
      <p:scale>
        <a:sx n="88" d="100"/>
        <a:sy n="88" d="100"/>
      </p:scale>
      <p:origin x="0" y="-20083"/>
    </p:cViewPr>
  </p:sorterViewPr>
  <p:notesViewPr>
    <p:cSldViewPr snapToGrid="0">
      <p:cViewPr varScale="1">
        <p:scale>
          <a:sx n="81" d="100"/>
          <a:sy n="81" d="100"/>
        </p:scale>
        <p:origin x="31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4D80338-1319-4FDC-B208-A3E9039718BC}" type="datetimeFigureOut">
              <a:rPr lang="en-US" smtClean="0"/>
              <a:t>2/7/2020</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15D8DE6-B45C-4F25-9CC1-F477E4C1ADFB}" type="slidenum">
              <a:rPr lang="en-US" smtClean="0"/>
              <a:t>‹#›</a:t>
            </a:fld>
            <a:endParaRPr lang="en-US" dirty="0"/>
          </a:p>
        </p:txBody>
      </p:sp>
    </p:spTree>
    <p:extLst>
      <p:ext uri="{BB962C8B-B14F-4D97-AF65-F5344CB8AC3E}">
        <p14:creationId xmlns:p14="http://schemas.microsoft.com/office/powerpoint/2010/main" val="1091701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B9AE1C-A6E4-4E72-8E2F-D24BE2FAA636}" type="datetimeFigureOut">
              <a:rPr lang="en-US" smtClean="0"/>
              <a:t>2/7/2020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F469ADF-7F2A-40EF-8E6F-5654DC822D4B}" type="slidenum">
              <a:rPr lang="en-US" smtClean="0"/>
              <a:t>‹#›</a:t>
            </a:fld>
            <a:endParaRPr lang="en-US" dirty="0"/>
          </a:p>
        </p:txBody>
      </p:sp>
    </p:spTree>
    <p:extLst>
      <p:ext uri="{BB962C8B-B14F-4D97-AF65-F5344CB8AC3E}">
        <p14:creationId xmlns:p14="http://schemas.microsoft.com/office/powerpoint/2010/main" val="2797144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69ADF-7F2A-40EF-8E6F-5654DC822D4B}" type="slidenum">
              <a:rPr lang="en-US" smtClean="0"/>
              <a:t>1</a:t>
            </a:fld>
            <a:endParaRPr lang="en-US" dirty="0"/>
          </a:p>
        </p:txBody>
      </p:sp>
    </p:spTree>
    <p:extLst>
      <p:ext uri="{BB962C8B-B14F-4D97-AF65-F5344CB8AC3E}">
        <p14:creationId xmlns:p14="http://schemas.microsoft.com/office/powerpoint/2010/main" val="447105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or more user stories that can be observed in the real-world including actors, events, systems, trigger events and actions.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triggers the report being sent (diagnosis, validation of the lab report, the lab report data integrated in the clinical record with a cancer diagnosis?)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Can reporting and patient notification happen at the same time (does one need to come before the other)</a:t>
            </a: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12</a:t>
            </a:fld>
            <a:endParaRPr lang="en-US" dirty="0"/>
          </a:p>
        </p:txBody>
      </p:sp>
    </p:spTree>
    <p:extLst>
      <p:ext uri="{BB962C8B-B14F-4D97-AF65-F5344CB8AC3E}">
        <p14:creationId xmlns:p14="http://schemas.microsoft.com/office/powerpoint/2010/main" val="63640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15</a:t>
            </a:fld>
            <a:endParaRPr lang="en-US" dirty="0"/>
          </a:p>
        </p:txBody>
      </p:sp>
    </p:spTree>
    <p:extLst>
      <p:ext uri="{BB962C8B-B14F-4D97-AF65-F5344CB8AC3E}">
        <p14:creationId xmlns:p14="http://schemas.microsoft.com/office/powerpoint/2010/main" val="394335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469ADF-7F2A-40EF-8E6F-5654DC822D4B}" type="slidenum">
              <a:rPr lang="en-US" smtClean="0"/>
              <a:t>16</a:t>
            </a:fld>
            <a:endParaRPr lang="en-US" dirty="0"/>
          </a:p>
        </p:txBody>
      </p:sp>
    </p:spTree>
    <p:extLst>
      <p:ext uri="{BB962C8B-B14F-4D97-AF65-F5344CB8AC3E}">
        <p14:creationId xmlns:p14="http://schemas.microsoft.com/office/powerpoint/2010/main" val="375362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469ADF-7F2A-40EF-8E6F-5654DC822D4B}" type="slidenum">
              <a:rPr lang="en-US" smtClean="0"/>
              <a:t>17</a:t>
            </a:fld>
            <a:endParaRPr lang="en-US" dirty="0"/>
          </a:p>
        </p:txBody>
      </p:sp>
    </p:spTree>
    <p:extLst>
      <p:ext uri="{BB962C8B-B14F-4D97-AF65-F5344CB8AC3E}">
        <p14:creationId xmlns:p14="http://schemas.microsoft.com/office/powerpoint/2010/main" val="4032765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CB510D-27BC-3F49-BD7F-CF16AD5232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0393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2</a:t>
            </a:fld>
            <a:endParaRPr lang="en-US" dirty="0"/>
          </a:p>
        </p:txBody>
      </p:sp>
    </p:spTree>
    <p:extLst>
      <p:ext uri="{BB962C8B-B14F-4D97-AF65-F5344CB8AC3E}">
        <p14:creationId xmlns:p14="http://schemas.microsoft.com/office/powerpoint/2010/main" val="1987727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3</a:t>
            </a:fld>
            <a:endParaRPr lang="en-US" dirty="0"/>
          </a:p>
        </p:txBody>
      </p:sp>
    </p:spTree>
    <p:extLst>
      <p:ext uri="{BB962C8B-B14F-4D97-AF65-F5344CB8AC3E}">
        <p14:creationId xmlns:p14="http://schemas.microsoft.com/office/powerpoint/2010/main" val="3556516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6</a:t>
            </a:fld>
            <a:endParaRPr lang="en-US" dirty="0"/>
          </a:p>
        </p:txBody>
      </p:sp>
    </p:spTree>
    <p:extLst>
      <p:ext uri="{BB962C8B-B14F-4D97-AF65-F5344CB8AC3E}">
        <p14:creationId xmlns:p14="http://schemas.microsoft.com/office/powerpoint/2010/main" val="1812253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Describes the objective of the use case.</a:t>
            </a: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7</a:t>
            </a:fld>
            <a:endParaRPr lang="en-US" dirty="0"/>
          </a:p>
        </p:txBody>
      </p:sp>
    </p:spTree>
    <p:extLst>
      <p:ext uri="{BB962C8B-B14F-4D97-AF65-F5344CB8AC3E}">
        <p14:creationId xmlns:p14="http://schemas.microsoft.com/office/powerpoint/2010/main" val="1763280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is the challenge/problem the use case is attempting to address?</a:t>
            </a: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8</a:t>
            </a:fld>
            <a:endParaRPr lang="en-US" dirty="0"/>
          </a:p>
        </p:txBody>
      </p:sp>
    </p:spTree>
    <p:extLst>
      <p:ext uri="{BB962C8B-B14F-4D97-AF65-F5344CB8AC3E}">
        <p14:creationId xmlns:p14="http://schemas.microsoft.com/office/powerpoint/2010/main" val="1169142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List of objectives to ensure use case meets the need.</a:t>
            </a: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9</a:t>
            </a:fld>
            <a:endParaRPr lang="en-US" dirty="0"/>
          </a:p>
        </p:txBody>
      </p:sp>
    </p:spTree>
    <p:extLst>
      <p:ext uri="{BB962C8B-B14F-4D97-AF65-F5344CB8AC3E}">
        <p14:creationId xmlns:p14="http://schemas.microsoft.com/office/powerpoint/2010/main" val="2397232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we will accomplish and do with this use case.</a:t>
            </a: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10</a:t>
            </a:fld>
            <a:endParaRPr lang="en-US" dirty="0"/>
          </a:p>
        </p:txBody>
      </p:sp>
    </p:spTree>
    <p:extLst>
      <p:ext uri="{BB962C8B-B14F-4D97-AF65-F5344CB8AC3E}">
        <p14:creationId xmlns:p14="http://schemas.microsoft.com/office/powerpoint/2010/main" val="3093180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the use case will not cover or will not attempt to solve.</a:t>
            </a: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11</a:t>
            </a:fld>
            <a:endParaRPr lang="en-US" dirty="0"/>
          </a:p>
        </p:txBody>
      </p:sp>
    </p:spTree>
    <p:extLst>
      <p:ext uri="{BB962C8B-B14F-4D97-AF65-F5344CB8AC3E}">
        <p14:creationId xmlns:p14="http://schemas.microsoft.com/office/powerpoint/2010/main" val="11161291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bg>
      <p:bgPr>
        <a:solidFill>
          <a:schemeClr val="tx2"/>
        </a:solidFill>
        <a:effectLst/>
      </p:bgPr>
    </p:bg>
    <p:spTree>
      <p:nvGrpSpPr>
        <p:cNvPr id="1" name=""/>
        <p:cNvGrpSpPr/>
        <p:nvPr/>
      </p:nvGrpSpPr>
      <p:grpSpPr>
        <a:xfrm>
          <a:off x="0" y="0"/>
          <a:ext cx="0" cy="0"/>
          <a:chOff x="0" y="0"/>
          <a:chExt cx="0" cy="0"/>
        </a:xfrm>
      </p:grpSpPr>
      <p:pic>
        <p:nvPicPr>
          <p:cNvPr id="81" name="Picture 80">
            <a:extLst>
              <a:ext uri="{FF2B5EF4-FFF2-40B4-BE49-F238E27FC236}">
                <a16:creationId xmlns:a16="http://schemas.microsoft.com/office/drawing/2014/main" id="{1ADEA63F-9969-47E7-BFC6-64FF12AB1FEB}"/>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a:extLst>
              <a:ext uri="{FF2B5EF4-FFF2-40B4-BE49-F238E27FC236}">
                <a16:creationId xmlns:a16="http://schemas.microsoft.com/office/drawing/2014/main" id="{3330786B-E2AE-8A43-88C9-26BF69A1E309}"/>
              </a:ext>
            </a:extLst>
          </p:cNvPr>
          <p:cNvPicPr>
            <a:picLocks noChangeAspect="1"/>
          </p:cNvPicPr>
          <p:nvPr userDrawn="1"/>
        </p:nvPicPr>
        <p:blipFill>
          <a:blip r:embed="rId3"/>
          <a:stretch>
            <a:fillRect/>
          </a:stretch>
        </p:blipFill>
        <p:spPr>
          <a:xfrm>
            <a:off x="471428" y="495307"/>
            <a:ext cx="2283347" cy="991757"/>
          </a:xfrm>
          <a:prstGeom prst="rect">
            <a:avLst/>
          </a:prstGeom>
        </p:spPr>
      </p:pic>
      <p:sp>
        <p:nvSpPr>
          <p:cNvPr id="7" name="Title 6">
            <a:extLst>
              <a:ext uri="{FF2B5EF4-FFF2-40B4-BE49-F238E27FC236}">
                <a16:creationId xmlns:a16="http://schemas.microsoft.com/office/drawing/2014/main" id="{B816A67A-9701-A540-A66C-6C2C956FAE43}"/>
              </a:ext>
            </a:extLst>
          </p:cNvPr>
          <p:cNvSpPr>
            <a:spLocks noGrp="1"/>
          </p:cNvSpPr>
          <p:nvPr>
            <p:ph type="title" hasCustomPrompt="1"/>
          </p:nvPr>
        </p:nvSpPr>
        <p:spPr>
          <a:xfrm>
            <a:off x="1215342" y="1957751"/>
            <a:ext cx="9872240" cy="2942498"/>
          </a:xfrm>
        </p:spPr>
        <p:txBody>
          <a:bodyPr anchor="ctr"/>
          <a:lstStyle>
            <a:lvl1pPr>
              <a:defRPr sz="3600">
                <a:solidFill>
                  <a:schemeClr val="bg1"/>
                </a:solidFill>
              </a:defRPr>
            </a:lvl1pPr>
          </a:lstStyle>
          <a:p>
            <a:r>
              <a:rPr lang="en-US" dirty="0"/>
              <a:t>Presentation Title</a:t>
            </a:r>
          </a:p>
        </p:txBody>
      </p:sp>
      <p:grpSp>
        <p:nvGrpSpPr>
          <p:cNvPr id="238" name="Group 237">
            <a:extLst>
              <a:ext uri="{FF2B5EF4-FFF2-40B4-BE49-F238E27FC236}">
                <a16:creationId xmlns:a16="http://schemas.microsoft.com/office/drawing/2014/main" id="{80FC7C03-DCC3-E34A-9A3B-0B508EBC509E}"/>
              </a:ext>
            </a:extLst>
          </p:cNvPr>
          <p:cNvGrpSpPr/>
          <p:nvPr userDrawn="1"/>
        </p:nvGrpSpPr>
        <p:grpSpPr>
          <a:xfrm>
            <a:off x="10720387" y="5953716"/>
            <a:ext cx="1266825" cy="727074"/>
            <a:chOff x="10720387" y="5849541"/>
            <a:chExt cx="1266825" cy="727074"/>
          </a:xfrm>
        </p:grpSpPr>
        <p:grpSp>
          <p:nvGrpSpPr>
            <p:cNvPr id="239" name="Group 238">
              <a:extLst>
                <a:ext uri="{FF2B5EF4-FFF2-40B4-BE49-F238E27FC236}">
                  <a16:creationId xmlns:a16="http://schemas.microsoft.com/office/drawing/2014/main" id="{4FB365D1-365C-7045-A8C7-BFF34735FA16}"/>
                </a:ext>
              </a:extLst>
            </p:cNvPr>
            <p:cNvGrpSpPr/>
            <p:nvPr userDrawn="1"/>
          </p:nvGrpSpPr>
          <p:grpSpPr>
            <a:xfrm>
              <a:off x="10720387" y="5849541"/>
              <a:ext cx="1266825" cy="727074"/>
              <a:chOff x="7791450" y="73025"/>
              <a:chExt cx="1266825" cy="727074"/>
            </a:xfrm>
          </p:grpSpPr>
          <p:sp>
            <p:nvSpPr>
              <p:cNvPr id="241" name="Freeform 25">
                <a:extLst>
                  <a:ext uri="{FF2B5EF4-FFF2-40B4-BE49-F238E27FC236}">
                    <a16:creationId xmlns:a16="http://schemas.microsoft.com/office/drawing/2014/main" id="{B43AB1A1-4117-6443-81A2-779F47201EF8}"/>
                  </a:ext>
                </a:extLst>
              </p:cNvPr>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26">
                <a:extLst>
                  <a:ext uri="{FF2B5EF4-FFF2-40B4-BE49-F238E27FC236}">
                    <a16:creationId xmlns:a16="http://schemas.microsoft.com/office/drawing/2014/main" id="{24098BD0-A6D7-D144-AD13-62EBBC10013D}"/>
                  </a:ext>
                </a:extLst>
              </p:cNvPr>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27">
                <a:extLst>
                  <a:ext uri="{FF2B5EF4-FFF2-40B4-BE49-F238E27FC236}">
                    <a16:creationId xmlns:a16="http://schemas.microsoft.com/office/drawing/2014/main" id="{21AA63AB-462B-CC4E-9DE6-3328B76DFCB6}"/>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28">
                <a:extLst>
                  <a:ext uri="{FF2B5EF4-FFF2-40B4-BE49-F238E27FC236}">
                    <a16:creationId xmlns:a16="http://schemas.microsoft.com/office/drawing/2014/main" id="{93F8BAFE-A500-2C4A-A446-649E50639419}"/>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29">
                <a:extLst>
                  <a:ext uri="{FF2B5EF4-FFF2-40B4-BE49-F238E27FC236}">
                    <a16:creationId xmlns:a16="http://schemas.microsoft.com/office/drawing/2014/main" id="{D3A6CEA1-F890-654E-AFEF-8E67E05E2777}"/>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30">
                <a:extLst>
                  <a:ext uri="{FF2B5EF4-FFF2-40B4-BE49-F238E27FC236}">
                    <a16:creationId xmlns:a16="http://schemas.microsoft.com/office/drawing/2014/main" id="{8EE6304A-5856-0A43-AB6D-F21D6A4F5112}"/>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31">
                <a:extLst>
                  <a:ext uri="{FF2B5EF4-FFF2-40B4-BE49-F238E27FC236}">
                    <a16:creationId xmlns:a16="http://schemas.microsoft.com/office/drawing/2014/main" id="{A93FF28D-8CA2-2140-9B52-A2C46EAD797C}"/>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Freeform 32">
                <a:extLst>
                  <a:ext uri="{FF2B5EF4-FFF2-40B4-BE49-F238E27FC236}">
                    <a16:creationId xmlns:a16="http://schemas.microsoft.com/office/drawing/2014/main" id="{C30E5B46-619A-B44A-8B68-2B2B58914531}"/>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33">
                <a:extLst>
                  <a:ext uri="{FF2B5EF4-FFF2-40B4-BE49-F238E27FC236}">
                    <a16:creationId xmlns:a16="http://schemas.microsoft.com/office/drawing/2014/main" id="{5BDFE68E-8360-E445-B426-F4CA12A11840}"/>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34">
                <a:extLst>
                  <a:ext uri="{FF2B5EF4-FFF2-40B4-BE49-F238E27FC236}">
                    <a16:creationId xmlns:a16="http://schemas.microsoft.com/office/drawing/2014/main" id="{4DE12E9C-C1A6-8949-99FE-821B3558E717}"/>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35">
                <a:extLst>
                  <a:ext uri="{FF2B5EF4-FFF2-40B4-BE49-F238E27FC236}">
                    <a16:creationId xmlns:a16="http://schemas.microsoft.com/office/drawing/2014/main" id="{DF788E1D-2834-CE4D-89E6-332A85A3D482}"/>
                  </a:ext>
                </a:extLst>
              </p:cNvPr>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Freeform 36">
                <a:extLst>
                  <a:ext uri="{FF2B5EF4-FFF2-40B4-BE49-F238E27FC236}">
                    <a16:creationId xmlns:a16="http://schemas.microsoft.com/office/drawing/2014/main" id="{3A3B7173-EFB8-3148-9CDD-12A283F7DAD1}"/>
                  </a:ext>
                </a:extLst>
              </p:cNvPr>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Freeform 37">
                <a:extLst>
                  <a:ext uri="{FF2B5EF4-FFF2-40B4-BE49-F238E27FC236}">
                    <a16:creationId xmlns:a16="http://schemas.microsoft.com/office/drawing/2014/main" id="{B4BEDC59-3009-4C45-BDEE-391023DBB005}"/>
                  </a:ext>
                </a:extLst>
              </p:cNvPr>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38">
                <a:extLst>
                  <a:ext uri="{FF2B5EF4-FFF2-40B4-BE49-F238E27FC236}">
                    <a16:creationId xmlns:a16="http://schemas.microsoft.com/office/drawing/2014/main" id="{7387D17C-3595-D94B-A1A8-3E57A286B946}"/>
                  </a:ext>
                </a:extLst>
              </p:cNvPr>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5" name="Freeform 39">
                <a:extLst>
                  <a:ext uri="{FF2B5EF4-FFF2-40B4-BE49-F238E27FC236}">
                    <a16:creationId xmlns:a16="http://schemas.microsoft.com/office/drawing/2014/main" id="{20CDD075-7F63-2843-85A4-8059ADE38A88}"/>
                  </a:ext>
                </a:extLst>
              </p:cNvPr>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6" name="Freeform 40">
                <a:extLst>
                  <a:ext uri="{FF2B5EF4-FFF2-40B4-BE49-F238E27FC236}">
                    <a16:creationId xmlns:a16="http://schemas.microsoft.com/office/drawing/2014/main" id="{40696305-29FF-0441-91CA-2F2ABAC030FF}"/>
                  </a:ext>
                </a:extLst>
              </p:cNvPr>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7" name="Freeform 41">
                <a:extLst>
                  <a:ext uri="{FF2B5EF4-FFF2-40B4-BE49-F238E27FC236}">
                    <a16:creationId xmlns:a16="http://schemas.microsoft.com/office/drawing/2014/main" id="{E1DA45BC-4DEB-B049-B1F3-017574C26C6B}"/>
                  </a:ext>
                </a:extLst>
              </p:cNvPr>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8" name="Freeform 42">
                <a:extLst>
                  <a:ext uri="{FF2B5EF4-FFF2-40B4-BE49-F238E27FC236}">
                    <a16:creationId xmlns:a16="http://schemas.microsoft.com/office/drawing/2014/main" id="{8911AB54-5E6C-B748-A3C9-106E69690222}"/>
                  </a:ext>
                </a:extLst>
              </p:cNvPr>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9" name="Freeform 43">
                <a:extLst>
                  <a:ext uri="{FF2B5EF4-FFF2-40B4-BE49-F238E27FC236}">
                    <a16:creationId xmlns:a16="http://schemas.microsoft.com/office/drawing/2014/main" id="{05170689-B2B7-0A41-9C09-B99AE17389CA}"/>
                  </a:ext>
                </a:extLst>
              </p:cNvPr>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0" name="Freeform 44">
                <a:extLst>
                  <a:ext uri="{FF2B5EF4-FFF2-40B4-BE49-F238E27FC236}">
                    <a16:creationId xmlns:a16="http://schemas.microsoft.com/office/drawing/2014/main" id="{CD21A1FF-CB74-1145-9D2D-72AED00BD5F5}"/>
                  </a:ext>
                </a:extLst>
              </p:cNvPr>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1" name="Freeform 45">
                <a:extLst>
                  <a:ext uri="{FF2B5EF4-FFF2-40B4-BE49-F238E27FC236}">
                    <a16:creationId xmlns:a16="http://schemas.microsoft.com/office/drawing/2014/main" id="{138ED558-63A8-5F4F-AD16-733AB270D973}"/>
                  </a:ext>
                </a:extLst>
              </p:cNvPr>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2" name="Freeform 46">
                <a:extLst>
                  <a:ext uri="{FF2B5EF4-FFF2-40B4-BE49-F238E27FC236}">
                    <a16:creationId xmlns:a16="http://schemas.microsoft.com/office/drawing/2014/main" id="{6C18EF88-B876-9C44-8D64-1C2D20692A7A}"/>
                  </a:ext>
                </a:extLst>
              </p:cNvPr>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3" name="Freeform 47">
                <a:extLst>
                  <a:ext uri="{FF2B5EF4-FFF2-40B4-BE49-F238E27FC236}">
                    <a16:creationId xmlns:a16="http://schemas.microsoft.com/office/drawing/2014/main" id="{34EE7BEA-8887-D24C-B0FC-184448CC3E1D}"/>
                  </a:ext>
                </a:extLst>
              </p:cNvPr>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4" name="Freeform 48">
                <a:extLst>
                  <a:ext uri="{FF2B5EF4-FFF2-40B4-BE49-F238E27FC236}">
                    <a16:creationId xmlns:a16="http://schemas.microsoft.com/office/drawing/2014/main" id="{ABC67318-0D1A-6747-B80C-CE50AE44A1F5}"/>
                  </a:ext>
                </a:extLst>
              </p:cNvPr>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5" name="Freeform 49">
                <a:extLst>
                  <a:ext uri="{FF2B5EF4-FFF2-40B4-BE49-F238E27FC236}">
                    <a16:creationId xmlns:a16="http://schemas.microsoft.com/office/drawing/2014/main" id="{D4F44B84-7F3B-B647-934D-D846A3672254}"/>
                  </a:ext>
                </a:extLst>
              </p:cNvPr>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6" name="Freeform 50">
                <a:extLst>
                  <a:ext uri="{FF2B5EF4-FFF2-40B4-BE49-F238E27FC236}">
                    <a16:creationId xmlns:a16="http://schemas.microsoft.com/office/drawing/2014/main" id="{A4021103-F914-C841-A40E-F57BB395B519}"/>
                  </a:ext>
                </a:extLst>
              </p:cNvPr>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7" name="Freeform 51">
                <a:extLst>
                  <a:ext uri="{FF2B5EF4-FFF2-40B4-BE49-F238E27FC236}">
                    <a16:creationId xmlns:a16="http://schemas.microsoft.com/office/drawing/2014/main" id="{C3E6C871-DE57-DC4B-8293-E7904BF76897}"/>
                  </a:ext>
                </a:extLst>
              </p:cNvPr>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8" name="Freeform 52">
                <a:extLst>
                  <a:ext uri="{FF2B5EF4-FFF2-40B4-BE49-F238E27FC236}">
                    <a16:creationId xmlns:a16="http://schemas.microsoft.com/office/drawing/2014/main" id="{A65311A5-7D4E-4049-93EB-F8C9576A0471}"/>
                  </a:ext>
                </a:extLst>
              </p:cNvPr>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9" name="Freeform 53">
                <a:extLst>
                  <a:ext uri="{FF2B5EF4-FFF2-40B4-BE49-F238E27FC236}">
                    <a16:creationId xmlns:a16="http://schemas.microsoft.com/office/drawing/2014/main" id="{E4A7D6FD-3A08-5940-B34E-4E494E9C5841}"/>
                  </a:ext>
                </a:extLst>
              </p:cNvPr>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0" name="Freeform 54">
                <a:extLst>
                  <a:ext uri="{FF2B5EF4-FFF2-40B4-BE49-F238E27FC236}">
                    <a16:creationId xmlns:a16="http://schemas.microsoft.com/office/drawing/2014/main" id="{86B8BFBC-6AD5-7047-97F3-9FF55FB6F656}"/>
                  </a:ext>
                </a:extLst>
              </p:cNvPr>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1" name="Freeform 55">
                <a:extLst>
                  <a:ext uri="{FF2B5EF4-FFF2-40B4-BE49-F238E27FC236}">
                    <a16:creationId xmlns:a16="http://schemas.microsoft.com/office/drawing/2014/main" id="{57989C66-88F7-0840-95CC-9F443D118FCF}"/>
                  </a:ext>
                </a:extLst>
              </p:cNvPr>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2" name="Freeform 56">
                <a:extLst>
                  <a:ext uri="{FF2B5EF4-FFF2-40B4-BE49-F238E27FC236}">
                    <a16:creationId xmlns:a16="http://schemas.microsoft.com/office/drawing/2014/main" id="{6340FDC7-C474-F142-89F2-38CB2B01948B}"/>
                  </a:ext>
                </a:extLst>
              </p:cNvPr>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3" name="Freeform 57">
                <a:extLst>
                  <a:ext uri="{FF2B5EF4-FFF2-40B4-BE49-F238E27FC236}">
                    <a16:creationId xmlns:a16="http://schemas.microsoft.com/office/drawing/2014/main" id="{597A5BCE-F42D-EC4A-A700-510EAA742AF5}"/>
                  </a:ext>
                </a:extLst>
              </p:cNvPr>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4" name="Freeform 58">
                <a:extLst>
                  <a:ext uri="{FF2B5EF4-FFF2-40B4-BE49-F238E27FC236}">
                    <a16:creationId xmlns:a16="http://schemas.microsoft.com/office/drawing/2014/main" id="{06D21DC8-BAB7-874E-A66D-621D63DBFFDA}"/>
                  </a:ext>
                </a:extLst>
              </p:cNvPr>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5" name="Freeform 59">
                <a:extLst>
                  <a:ext uri="{FF2B5EF4-FFF2-40B4-BE49-F238E27FC236}">
                    <a16:creationId xmlns:a16="http://schemas.microsoft.com/office/drawing/2014/main" id="{BC48BF8C-7DFF-B949-B316-1CFFC0EB02B6}"/>
                  </a:ext>
                </a:extLst>
              </p:cNvPr>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6" name="Freeform 60">
                <a:extLst>
                  <a:ext uri="{FF2B5EF4-FFF2-40B4-BE49-F238E27FC236}">
                    <a16:creationId xmlns:a16="http://schemas.microsoft.com/office/drawing/2014/main" id="{57CB9C19-99A5-3147-ADAD-17883D40D71D}"/>
                  </a:ext>
                </a:extLst>
              </p:cNvPr>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7" name="Freeform 61">
                <a:extLst>
                  <a:ext uri="{FF2B5EF4-FFF2-40B4-BE49-F238E27FC236}">
                    <a16:creationId xmlns:a16="http://schemas.microsoft.com/office/drawing/2014/main" id="{44C04FA3-152D-0744-826C-BC69E9601960}"/>
                  </a:ext>
                </a:extLst>
              </p:cNvPr>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8" name="Freeform 62">
                <a:extLst>
                  <a:ext uri="{FF2B5EF4-FFF2-40B4-BE49-F238E27FC236}">
                    <a16:creationId xmlns:a16="http://schemas.microsoft.com/office/drawing/2014/main" id="{16069C05-2FF4-A04F-9DFC-AC3ED90821F4}"/>
                  </a:ext>
                </a:extLst>
              </p:cNvPr>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9" name="Freeform 63">
                <a:extLst>
                  <a:ext uri="{FF2B5EF4-FFF2-40B4-BE49-F238E27FC236}">
                    <a16:creationId xmlns:a16="http://schemas.microsoft.com/office/drawing/2014/main" id="{33E936AF-4E06-0D44-84AE-575D78C57700}"/>
                  </a:ext>
                </a:extLst>
              </p:cNvPr>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0" name="Freeform 64">
                <a:extLst>
                  <a:ext uri="{FF2B5EF4-FFF2-40B4-BE49-F238E27FC236}">
                    <a16:creationId xmlns:a16="http://schemas.microsoft.com/office/drawing/2014/main" id="{BE270D92-CE48-CF48-8B2E-5D2F90861444}"/>
                  </a:ext>
                </a:extLst>
              </p:cNvPr>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1" name="Freeform 65">
                <a:extLst>
                  <a:ext uri="{FF2B5EF4-FFF2-40B4-BE49-F238E27FC236}">
                    <a16:creationId xmlns:a16="http://schemas.microsoft.com/office/drawing/2014/main" id="{8AA8E182-6FEF-624A-90F2-CE4194E022ED}"/>
                  </a:ext>
                </a:extLst>
              </p:cNvPr>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2" name="Freeform 66">
                <a:extLst>
                  <a:ext uri="{FF2B5EF4-FFF2-40B4-BE49-F238E27FC236}">
                    <a16:creationId xmlns:a16="http://schemas.microsoft.com/office/drawing/2014/main" id="{B9AA50D2-0505-144F-902F-3D7D795EB890}"/>
                  </a:ext>
                </a:extLst>
              </p:cNvPr>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3" name="Freeform 67">
                <a:extLst>
                  <a:ext uri="{FF2B5EF4-FFF2-40B4-BE49-F238E27FC236}">
                    <a16:creationId xmlns:a16="http://schemas.microsoft.com/office/drawing/2014/main" id="{416AB57B-502B-394E-AD38-A63DE35BF6AA}"/>
                  </a:ext>
                </a:extLst>
              </p:cNvPr>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4" name="Freeform 68">
                <a:extLst>
                  <a:ext uri="{FF2B5EF4-FFF2-40B4-BE49-F238E27FC236}">
                    <a16:creationId xmlns:a16="http://schemas.microsoft.com/office/drawing/2014/main" id="{A392FBD1-980B-D442-BCE5-54D92A37454F}"/>
                  </a:ext>
                </a:extLst>
              </p:cNvPr>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5" name="Freeform 69">
                <a:extLst>
                  <a:ext uri="{FF2B5EF4-FFF2-40B4-BE49-F238E27FC236}">
                    <a16:creationId xmlns:a16="http://schemas.microsoft.com/office/drawing/2014/main" id="{52A95DD9-D0C8-4E49-8467-02A14A666992}"/>
                  </a:ext>
                </a:extLst>
              </p:cNvPr>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6" name="Freeform 70">
                <a:extLst>
                  <a:ext uri="{FF2B5EF4-FFF2-40B4-BE49-F238E27FC236}">
                    <a16:creationId xmlns:a16="http://schemas.microsoft.com/office/drawing/2014/main" id="{F683CBEB-5487-6747-8780-08FE4B0588CD}"/>
                  </a:ext>
                </a:extLst>
              </p:cNvPr>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7" name="Freeform 71">
                <a:extLst>
                  <a:ext uri="{FF2B5EF4-FFF2-40B4-BE49-F238E27FC236}">
                    <a16:creationId xmlns:a16="http://schemas.microsoft.com/office/drawing/2014/main" id="{02D8824B-7572-C046-826E-6445D37E5F3A}"/>
                  </a:ext>
                </a:extLst>
              </p:cNvPr>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8" name="Freeform 72">
                <a:extLst>
                  <a:ext uri="{FF2B5EF4-FFF2-40B4-BE49-F238E27FC236}">
                    <a16:creationId xmlns:a16="http://schemas.microsoft.com/office/drawing/2014/main" id="{6B74F30E-8408-EE42-B41D-4B3A9E43BEBC}"/>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9" name="Freeform 73">
                <a:extLst>
                  <a:ext uri="{FF2B5EF4-FFF2-40B4-BE49-F238E27FC236}">
                    <a16:creationId xmlns:a16="http://schemas.microsoft.com/office/drawing/2014/main" id="{3475DD33-F892-FC4D-AD00-35D36677600A}"/>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0" name="Freeform 74">
                <a:extLst>
                  <a:ext uri="{FF2B5EF4-FFF2-40B4-BE49-F238E27FC236}">
                    <a16:creationId xmlns:a16="http://schemas.microsoft.com/office/drawing/2014/main" id="{86793269-D351-CF46-972B-0CA02FD61D42}"/>
                  </a:ext>
                </a:extLst>
              </p:cNvPr>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1" name="Freeform 75">
                <a:extLst>
                  <a:ext uri="{FF2B5EF4-FFF2-40B4-BE49-F238E27FC236}">
                    <a16:creationId xmlns:a16="http://schemas.microsoft.com/office/drawing/2014/main" id="{EAEF5FD5-2350-ED4F-8C7D-D07018B99BE1}"/>
                  </a:ext>
                </a:extLst>
              </p:cNvPr>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2" name="Freeform 76">
                <a:extLst>
                  <a:ext uri="{FF2B5EF4-FFF2-40B4-BE49-F238E27FC236}">
                    <a16:creationId xmlns:a16="http://schemas.microsoft.com/office/drawing/2014/main" id="{9AE84EF5-CE6E-F04C-9AC2-D77A335578B0}"/>
                  </a:ext>
                </a:extLst>
              </p:cNvPr>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3" name="Rectangle 77">
                <a:extLst>
                  <a:ext uri="{FF2B5EF4-FFF2-40B4-BE49-F238E27FC236}">
                    <a16:creationId xmlns:a16="http://schemas.microsoft.com/office/drawing/2014/main" id="{C8121F74-7AAF-E84C-A3A5-59EFA018BC74}"/>
                  </a:ext>
                </a:extLst>
              </p:cNvPr>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4" name="Freeform 78">
                <a:extLst>
                  <a:ext uri="{FF2B5EF4-FFF2-40B4-BE49-F238E27FC236}">
                    <a16:creationId xmlns:a16="http://schemas.microsoft.com/office/drawing/2014/main" id="{C7E54F4B-5634-2E47-9CDE-0BE4EEA96F02}"/>
                  </a:ext>
                </a:extLst>
              </p:cNvPr>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5" name="Rectangle 79">
                <a:extLst>
                  <a:ext uri="{FF2B5EF4-FFF2-40B4-BE49-F238E27FC236}">
                    <a16:creationId xmlns:a16="http://schemas.microsoft.com/office/drawing/2014/main" id="{D8F688C1-5BDA-FE4C-94E8-1B1FD0AEF851}"/>
                  </a:ext>
                </a:extLst>
              </p:cNvPr>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6" name="Rectangle 80">
                <a:extLst>
                  <a:ext uri="{FF2B5EF4-FFF2-40B4-BE49-F238E27FC236}">
                    <a16:creationId xmlns:a16="http://schemas.microsoft.com/office/drawing/2014/main" id="{921ED94A-7E33-D441-93AF-7224E724E1F7}"/>
                  </a:ext>
                </a:extLst>
              </p:cNvPr>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7" name="Freeform 81">
                <a:extLst>
                  <a:ext uri="{FF2B5EF4-FFF2-40B4-BE49-F238E27FC236}">
                    <a16:creationId xmlns:a16="http://schemas.microsoft.com/office/drawing/2014/main" id="{8CB7AFC3-0F31-4642-ACAB-ADE6F5673247}"/>
                  </a:ext>
                </a:extLst>
              </p:cNvPr>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8" name="Freeform 82">
                <a:extLst>
                  <a:ext uri="{FF2B5EF4-FFF2-40B4-BE49-F238E27FC236}">
                    <a16:creationId xmlns:a16="http://schemas.microsoft.com/office/drawing/2014/main" id="{ECAF9985-3890-E942-BB60-2C5116F1F8A6}"/>
                  </a:ext>
                </a:extLst>
              </p:cNvPr>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9" name="Freeform 83">
                <a:extLst>
                  <a:ext uri="{FF2B5EF4-FFF2-40B4-BE49-F238E27FC236}">
                    <a16:creationId xmlns:a16="http://schemas.microsoft.com/office/drawing/2014/main" id="{C0B7CBEE-7038-954B-9411-F9B1AD65375A}"/>
                  </a:ext>
                </a:extLst>
              </p:cNvPr>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0" name="Freeform 84">
                <a:extLst>
                  <a:ext uri="{FF2B5EF4-FFF2-40B4-BE49-F238E27FC236}">
                    <a16:creationId xmlns:a16="http://schemas.microsoft.com/office/drawing/2014/main" id="{EF7AB792-5E50-674A-9C04-D4EE4F58850C}"/>
                  </a:ext>
                </a:extLst>
              </p:cNvPr>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1" name="Freeform 85">
                <a:extLst>
                  <a:ext uri="{FF2B5EF4-FFF2-40B4-BE49-F238E27FC236}">
                    <a16:creationId xmlns:a16="http://schemas.microsoft.com/office/drawing/2014/main" id="{A1DC0469-E096-864E-B86B-D5141187BE2C}"/>
                  </a:ext>
                </a:extLst>
              </p:cNvPr>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2" name="Freeform 86">
                <a:extLst>
                  <a:ext uri="{FF2B5EF4-FFF2-40B4-BE49-F238E27FC236}">
                    <a16:creationId xmlns:a16="http://schemas.microsoft.com/office/drawing/2014/main" id="{16236A41-1504-8749-93CE-7A3ABE9E4E62}"/>
                  </a:ext>
                </a:extLst>
              </p:cNvPr>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3" name="Freeform 87">
                <a:extLst>
                  <a:ext uri="{FF2B5EF4-FFF2-40B4-BE49-F238E27FC236}">
                    <a16:creationId xmlns:a16="http://schemas.microsoft.com/office/drawing/2014/main" id="{B6EF46AF-AFD1-A346-A83A-096FEA296C89}"/>
                  </a:ext>
                </a:extLst>
              </p:cNvPr>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4" name="Freeform 88">
                <a:extLst>
                  <a:ext uri="{FF2B5EF4-FFF2-40B4-BE49-F238E27FC236}">
                    <a16:creationId xmlns:a16="http://schemas.microsoft.com/office/drawing/2014/main" id="{0FE11C6B-9C7E-9D44-A49E-AF28D2017C11}"/>
                  </a:ext>
                </a:extLst>
              </p:cNvPr>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5" name="Freeform 89">
                <a:extLst>
                  <a:ext uri="{FF2B5EF4-FFF2-40B4-BE49-F238E27FC236}">
                    <a16:creationId xmlns:a16="http://schemas.microsoft.com/office/drawing/2014/main" id="{A9E1C0B1-8210-9A41-971C-1654F55CF0EA}"/>
                  </a:ext>
                </a:extLst>
              </p:cNvPr>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6" name="Freeform 90">
                <a:extLst>
                  <a:ext uri="{FF2B5EF4-FFF2-40B4-BE49-F238E27FC236}">
                    <a16:creationId xmlns:a16="http://schemas.microsoft.com/office/drawing/2014/main" id="{718C58B1-9E30-B340-B570-B09F3379B468}"/>
                  </a:ext>
                </a:extLst>
              </p:cNvPr>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7" name="Freeform 91">
                <a:extLst>
                  <a:ext uri="{FF2B5EF4-FFF2-40B4-BE49-F238E27FC236}">
                    <a16:creationId xmlns:a16="http://schemas.microsoft.com/office/drawing/2014/main" id="{D4399F9C-1FFA-414F-B489-D50BA7CFA79C}"/>
                  </a:ext>
                </a:extLst>
              </p:cNvPr>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8" name="Freeform 92">
                <a:extLst>
                  <a:ext uri="{FF2B5EF4-FFF2-40B4-BE49-F238E27FC236}">
                    <a16:creationId xmlns:a16="http://schemas.microsoft.com/office/drawing/2014/main" id="{B0CA8562-21C5-514B-BA0C-89A1F5E395C6}"/>
                  </a:ext>
                </a:extLst>
              </p:cNvPr>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40" name="Picture 93">
              <a:extLst>
                <a:ext uri="{FF2B5EF4-FFF2-40B4-BE49-F238E27FC236}">
                  <a16:creationId xmlns:a16="http://schemas.microsoft.com/office/drawing/2014/main" id="{B0330310-8565-AE43-BCFF-1BBF3932551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Placeholder 8">
            <a:extLst>
              <a:ext uri="{FF2B5EF4-FFF2-40B4-BE49-F238E27FC236}">
                <a16:creationId xmlns:a16="http://schemas.microsoft.com/office/drawing/2014/main" id="{F55A95C4-A6A2-434A-BA0C-955519403CD1}"/>
              </a:ext>
            </a:extLst>
          </p:cNvPr>
          <p:cNvSpPr>
            <a:spLocks noGrp="1"/>
          </p:cNvSpPr>
          <p:nvPr>
            <p:ph type="body" sz="quarter" idx="10" hasCustomPrompt="1"/>
          </p:nvPr>
        </p:nvSpPr>
        <p:spPr>
          <a:xfrm>
            <a:off x="1215342" y="6063832"/>
            <a:ext cx="4316413" cy="21849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309" name="Text Placeholder 8">
            <a:extLst>
              <a:ext uri="{FF2B5EF4-FFF2-40B4-BE49-F238E27FC236}">
                <a16:creationId xmlns:a16="http://schemas.microsoft.com/office/drawing/2014/main" id="{49646854-F32B-DB42-9F28-0CF2DC19438D}"/>
              </a:ext>
            </a:extLst>
          </p:cNvPr>
          <p:cNvSpPr>
            <a:spLocks noGrp="1"/>
          </p:cNvSpPr>
          <p:nvPr>
            <p:ph type="body" sz="quarter" idx="11" hasCustomPrompt="1"/>
          </p:nvPr>
        </p:nvSpPr>
        <p:spPr>
          <a:xfrm>
            <a:off x="1215342" y="6294064"/>
            <a:ext cx="4316413" cy="218496"/>
          </a:xfrm>
        </p:spPr>
        <p:txBody>
          <a:bodyPr/>
          <a:lstStyle>
            <a:lvl1pPr marL="0" indent="0">
              <a:buNone/>
              <a:defRPr sz="1200" i="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310" name="Text Placeholder 8">
            <a:extLst>
              <a:ext uri="{FF2B5EF4-FFF2-40B4-BE49-F238E27FC236}">
                <a16:creationId xmlns:a16="http://schemas.microsoft.com/office/drawing/2014/main" id="{5EFE1472-4184-B942-8195-8CADD949BA78}"/>
              </a:ext>
            </a:extLst>
          </p:cNvPr>
          <p:cNvSpPr>
            <a:spLocks noGrp="1"/>
          </p:cNvSpPr>
          <p:nvPr>
            <p:ph type="body" sz="quarter" idx="12" hasCustomPrompt="1"/>
          </p:nvPr>
        </p:nvSpPr>
        <p:spPr>
          <a:xfrm>
            <a:off x="5671455" y="6063832"/>
            <a:ext cx="4316413" cy="21849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311" name="Text Placeholder 8">
            <a:extLst>
              <a:ext uri="{FF2B5EF4-FFF2-40B4-BE49-F238E27FC236}">
                <a16:creationId xmlns:a16="http://schemas.microsoft.com/office/drawing/2014/main" id="{F164C789-92C0-D041-94ED-A2DB456E0500}"/>
              </a:ext>
            </a:extLst>
          </p:cNvPr>
          <p:cNvSpPr>
            <a:spLocks noGrp="1"/>
          </p:cNvSpPr>
          <p:nvPr>
            <p:ph type="body" sz="quarter" idx="13" hasCustomPrompt="1"/>
          </p:nvPr>
        </p:nvSpPr>
        <p:spPr>
          <a:xfrm>
            <a:off x="5671455" y="6294064"/>
            <a:ext cx="4316413" cy="218496"/>
          </a:xfrm>
        </p:spPr>
        <p:txBody>
          <a:bodyPr/>
          <a:lstStyle>
            <a:lvl1pPr marL="0" indent="0">
              <a:buNone/>
              <a:defRPr sz="1400" i="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spTree>
    <p:extLst>
      <p:ext uri="{BB962C8B-B14F-4D97-AF65-F5344CB8AC3E}">
        <p14:creationId xmlns:p14="http://schemas.microsoft.com/office/powerpoint/2010/main" val="34418569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icture Slide B">
    <p:bg>
      <p:bgPr>
        <a:solidFill>
          <a:schemeClr val="accent6">
            <a:lumMod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A98395E-3548-8F4E-BC25-B2F8D04E889F}"/>
              </a:ext>
            </a:extLst>
          </p:cNvPr>
          <p:cNvSpPr/>
          <p:nvPr userDrawn="1"/>
        </p:nvSpPr>
        <p:spPr>
          <a:xfrm>
            <a:off x="0" y="0"/>
            <a:ext cx="56137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lide Number Placeholder 5">
            <a:extLst>
              <a:ext uri="{FF2B5EF4-FFF2-40B4-BE49-F238E27FC236}">
                <a16:creationId xmlns:a16="http://schemas.microsoft.com/office/drawing/2014/main" id="{1C4FD8A2-C708-5A4B-8617-DDB3A47BCEFA}"/>
              </a:ext>
            </a:extLst>
          </p:cNvPr>
          <p:cNvSpPr txBox="1">
            <a:spLocks/>
          </p:cNvSpPr>
          <p:nvPr userDrawn="1"/>
        </p:nvSpPr>
        <p:spPr>
          <a:xfrm>
            <a:off x="81024" y="6446575"/>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mtClean="0">
                <a:solidFill>
                  <a:schemeClr val="bg2"/>
                </a:solidFill>
              </a:rPr>
              <a:pPr algn="l"/>
              <a:t>‹#›</a:t>
            </a:fld>
            <a:endParaRPr lang="en-US" dirty="0">
              <a:solidFill>
                <a:schemeClr val="bg2"/>
              </a:solidFill>
            </a:endParaRPr>
          </a:p>
        </p:txBody>
      </p:sp>
      <p:sp>
        <p:nvSpPr>
          <p:cNvPr id="12" name="Slide Number Placeholder 5">
            <a:extLst>
              <a:ext uri="{FF2B5EF4-FFF2-40B4-BE49-F238E27FC236}">
                <a16:creationId xmlns:a16="http://schemas.microsoft.com/office/drawing/2014/main" id="{9D0BA277-2068-FE46-9C45-C04054FC0BC5}"/>
              </a:ext>
            </a:extLst>
          </p:cNvPr>
          <p:cNvSpPr txBox="1">
            <a:spLocks/>
          </p:cNvSpPr>
          <p:nvPr userDrawn="1"/>
        </p:nvSpPr>
        <p:spPr>
          <a:xfrm>
            <a:off x="69449" y="6458150"/>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tx1"/>
                </a:solidFill>
              </a:rPr>
              <a:pPr algn="l"/>
              <a:t>‹#›</a:t>
            </a:fld>
            <a:endParaRPr lang="en-US" sz="1400" dirty="0">
              <a:solidFill>
                <a:schemeClr val="tx1"/>
              </a:solidFill>
            </a:endParaRPr>
          </a:p>
        </p:txBody>
      </p:sp>
      <p:sp>
        <p:nvSpPr>
          <p:cNvPr id="13" name="Footer Placeholder 12">
            <a:extLst>
              <a:ext uri="{FF2B5EF4-FFF2-40B4-BE49-F238E27FC236}">
                <a16:creationId xmlns:a16="http://schemas.microsoft.com/office/drawing/2014/main" id="{A6309180-2CC8-8E4A-B572-A905C708FD1E}"/>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solidFill>
                  <a:schemeClr val="tx1"/>
                </a:solidFill>
                <a:latin typeface="Gotham Rounded Book" pitchFamily="50" charset="0"/>
              </a:rPr>
              <a:t>Division of Cancer Prevention and Control</a:t>
            </a:r>
            <a:r>
              <a:rPr lang="en-US" sz="1400" dirty="0">
                <a:latin typeface="Gotham Rounded Book" pitchFamily="50" charset="0"/>
              </a:rPr>
              <a:t> 				                               </a:t>
            </a:r>
            <a:r>
              <a:rPr lang="en-US" sz="1400" dirty="0">
                <a:solidFill>
                  <a:schemeClr val="tx1"/>
                </a:solidFill>
                <a:latin typeface="Gotham Rounded Book" pitchFamily="50" charset="0"/>
              </a:rPr>
              <a:t>Reliable. Trusted. Scientific.</a:t>
            </a:r>
            <a:endParaRPr lang="en-US" sz="1400" b="0" dirty="0">
              <a:solidFill>
                <a:schemeClr val="tx1"/>
              </a:solidFill>
              <a:latin typeface="Gotham Rounded Book" pitchFamily="50" charset="0"/>
            </a:endParaRPr>
          </a:p>
        </p:txBody>
      </p:sp>
      <p:sp>
        <p:nvSpPr>
          <p:cNvPr id="15" name="Title 30">
            <a:extLst>
              <a:ext uri="{FF2B5EF4-FFF2-40B4-BE49-F238E27FC236}">
                <a16:creationId xmlns:a16="http://schemas.microsoft.com/office/drawing/2014/main" id="{25182930-2C20-44C3-BB90-A6A5CBBB5B11}"/>
              </a:ext>
            </a:extLst>
          </p:cNvPr>
          <p:cNvSpPr>
            <a:spLocks noGrp="1"/>
          </p:cNvSpPr>
          <p:nvPr>
            <p:ph type="title" hasCustomPrompt="1"/>
          </p:nvPr>
        </p:nvSpPr>
        <p:spPr>
          <a:xfrm>
            <a:off x="571982" y="365125"/>
            <a:ext cx="4452454" cy="1023837"/>
          </a:xfrm>
        </p:spPr>
        <p:txBody>
          <a:bodyPr anchor="t"/>
          <a:lstStyle>
            <a:lvl1pPr>
              <a:defRPr>
                <a:solidFill>
                  <a:schemeClr val="tx2"/>
                </a:solidFill>
              </a:defRPr>
            </a:lvl1pPr>
          </a:lstStyle>
          <a:p>
            <a:r>
              <a:rPr lang="en-US" dirty="0"/>
              <a:t>Heading</a:t>
            </a:r>
          </a:p>
        </p:txBody>
      </p:sp>
      <p:sp>
        <p:nvSpPr>
          <p:cNvPr id="17" name="Content Placeholder 29">
            <a:extLst>
              <a:ext uri="{FF2B5EF4-FFF2-40B4-BE49-F238E27FC236}">
                <a16:creationId xmlns:a16="http://schemas.microsoft.com/office/drawing/2014/main" id="{3242FA72-3712-434B-905F-DDA1C3E6A53D}"/>
              </a:ext>
            </a:extLst>
          </p:cNvPr>
          <p:cNvSpPr>
            <a:spLocks noGrp="1"/>
          </p:cNvSpPr>
          <p:nvPr>
            <p:ph sz="quarter" idx="13" hasCustomPrompt="1"/>
          </p:nvPr>
        </p:nvSpPr>
        <p:spPr>
          <a:xfrm>
            <a:off x="6096000" y="365125"/>
            <a:ext cx="5524017" cy="6093026"/>
          </a:xfrm>
        </p:spPr>
        <p:txBody>
          <a:bodyPr/>
          <a:lstStyle>
            <a:lvl1pPr marL="0" indent="0">
              <a:lnSpc>
                <a:spcPct val="120000"/>
              </a:lnSpc>
              <a:buNone/>
              <a:defRPr sz="18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icons below to insert table, graph, picture, or video. Resize using the sizing handles at the edge of the item.</a:t>
            </a:r>
          </a:p>
        </p:txBody>
      </p:sp>
      <p:sp>
        <p:nvSpPr>
          <p:cNvPr id="11" name="Text Placeholder 2">
            <a:extLst>
              <a:ext uri="{FF2B5EF4-FFF2-40B4-BE49-F238E27FC236}">
                <a16:creationId xmlns:a16="http://schemas.microsoft.com/office/drawing/2014/main" id="{AA87E78D-0B17-49EB-8026-E6370765C5EB}"/>
              </a:ext>
            </a:extLst>
          </p:cNvPr>
          <p:cNvSpPr>
            <a:spLocks noGrp="1"/>
          </p:cNvSpPr>
          <p:nvPr>
            <p:ph type="body" sz="quarter" idx="11" hasCustomPrompt="1"/>
          </p:nvPr>
        </p:nvSpPr>
        <p:spPr>
          <a:xfrm>
            <a:off x="559443" y="2328292"/>
            <a:ext cx="4464993" cy="4129858"/>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solidFill>
                  <a:schemeClr val="tx1"/>
                </a:solidFill>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1"/>
                </a:solidFill>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1"/>
                </a:solidFill>
              </a:defRPr>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3" name="Text Placeholder 2">
            <a:extLst>
              <a:ext uri="{FF2B5EF4-FFF2-40B4-BE49-F238E27FC236}">
                <a16:creationId xmlns:a16="http://schemas.microsoft.com/office/drawing/2014/main" id="{DE280F62-7397-40F0-88C3-BE4BF13CFC08}"/>
              </a:ext>
            </a:extLst>
          </p:cNvPr>
          <p:cNvSpPr>
            <a:spLocks noGrp="1"/>
          </p:cNvSpPr>
          <p:nvPr>
            <p:ph type="body" sz="quarter" idx="14" hasCustomPrompt="1"/>
          </p:nvPr>
        </p:nvSpPr>
        <p:spPr>
          <a:xfrm>
            <a:off x="569913" y="1562100"/>
            <a:ext cx="4464993" cy="603504"/>
          </a:xfrm>
        </p:spPr>
        <p:txBody>
          <a:bodyPr/>
          <a:lstStyle>
            <a:lvl1pPr marL="0" indent="0">
              <a:buNone/>
              <a:defRPr sz="1800"/>
            </a:lvl1pPr>
          </a:lstStyle>
          <a:p>
            <a:pPr lvl="0"/>
            <a:r>
              <a:rPr lang="en-US" dirty="0"/>
              <a:t>Subheading</a:t>
            </a:r>
          </a:p>
        </p:txBody>
      </p:sp>
    </p:spTree>
    <p:extLst>
      <p:ext uri="{BB962C8B-B14F-4D97-AF65-F5344CB8AC3E}">
        <p14:creationId xmlns:p14="http://schemas.microsoft.com/office/powerpoint/2010/main" val="2223544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11023118" cy="378826"/>
          </a:xfrm>
        </p:spPr>
        <p:txBody>
          <a:bodyPr/>
          <a:lstStyle>
            <a:lvl1pPr>
              <a:defRPr sz="24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bg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23118" cy="539496"/>
          </a:xfrm>
        </p:spPr>
        <p:txBody>
          <a:bodyPr/>
          <a:lstStyle>
            <a:lvl1pPr marL="0" indent="0">
              <a:buNone/>
              <a:defRPr/>
            </a:lvl1pPr>
          </a:lstStyle>
          <a:p>
            <a:pPr lvl="0"/>
            <a:r>
              <a:rPr lang="en-US" dirty="0"/>
              <a:t>Item with Caption</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3642398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 Slide">
    <p:bg>
      <p:bgPr>
        <a:solidFill>
          <a:schemeClr val="bg1"/>
        </a:solidFill>
        <a:effectLst/>
      </p:bgPr>
    </p:bg>
    <p:spTree>
      <p:nvGrpSpPr>
        <p:cNvPr id="1" name=""/>
        <p:cNvGrpSpPr/>
        <p:nvPr/>
      </p:nvGrpSpPr>
      <p:grpSpPr>
        <a:xfrm>
          <a:off x="0" y="0"/>
          <a:ext cx="0" cy="0"/>
          <a:chOff x="0" y="0"/>
          <a:chExt cx="0" cy="0"/>
        </a:xfrm>
      </p:grpSpPr>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Slide Number Placeholder 5">
            <a:extLst>
              <a:ext uri="{FF2B5EF4-FFF2-40B4-BE49-F238E27FC236}">
                <a16:creationId xmlns:a16="http://schemas.microsoft.com/office/drawing/2014/main" id="{FFBD0BFF-E231-42B6-B090-3C2B5AF52E6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9" name="Footer Placeholder 12">
            <a:extLst>
              <a:ext uri="{FF2B5EF4-FFF2-40B4-BE49-F238E27FC236}">
                <a16:creationId xmlns:a16="http://schemas.microsoft.com/office/drawing/2014/main" id="{F111CF13-6834-4240-817A-D5C611659BE5}"/>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2"/>
                </a:solidFill>
                <a:latin typeface="Gotham Rounded Book" pitchFamily="50" charset="0"/>
              </a:rPr>
              <a:t>Division of Cancer Prevention and Control	                                                        	               Reliable. Trusted. Scientific.</a:t>
            </a:r>
          </a:p>
        </p:txBody>
      </p:sp>
      <p:sp>
        <p:nvSpPr>
          <p:cNvPr id="13" name="Title 2">
            <a:extLst>
              <a:ext uri="{FF2B5EF4-FFF2-40B4-BE49-F238E27FC236}">
                <a16:creationId xmlns:a16="http://schemas.microsoft.com/office/drawing/2014/main" id="{089C26C3-7F2E-4B06-8702-110C24AADBFF}"/>
              </a:ext>
            </a:extLst>
          </p:cNvPr>
          <p:cNvSpPr>
            <a:spLocks noGrp="1"/>
          </p:cNvSpPr>
          <p:nvPr>
            <p:ph type="title" hasCustomPrompt="1"/>
          </p:nvPr>
        </p:nvSpPr>
        <p:spPr>
          <a:xfrm>
            <a:off x="571982" y="4887339"/>
            <a:ext cx="11023118" cy="378826"/>
          </a:xfrm>
        </p:spPr>
        <p:txBody>
          <a:bodyPr/>
          <a:lstStyle>
            <a:lvl1pPr>
              <a:defRPr sz="2400">
                <a:solidFill>
                  <a:schemeClr val="bg2"/>
                </a:solidFill>
              </a:defRPr>
            </a:lvl1pPr>
          </a:lstStyle>
          <a:p>
            <a:r>
              <a:rPr lang="en-US" dirty="0"/>
              <a:t>Insert caption heading or delete text</a:t>
            </a:r>
          </a:p>
        </p:txBody>
      </p:sp>
      <p:sp>
        <p:nvSpPr>
          <p:cNvPr id="14" name="Text Placeholder 4">
            <a:extLst>
              <a:ext uri="{FF2B5EF4-FFF2-40B4-BE49-F238E27FC236}">
                <a16:creationId xmlns:a16="http://schemas.microsoft.com/office/drawing/2014/main" id="{FAD11FBF-BC93-435C-9AF5-1396588443F1}"/>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tx1"/>
                </a:solidFill>
              </a:defRPr>
            </a:lvl1pPr>
          </a:lstStyle>
          <a:p>
            <a:pPr lvl="0"/>
            <a:r>
              <a:rPr lang="en-US" dirty="0"/>
              <a:t>Insert caption here or delete text</a:t>
            </a:r>
          </a:p>
        </p:txBody>
      </p:sp>
      <p:sp>
        <p:nvSpPr>
          <p:cNvPr id="15" name="Text Placeholder 7">
            <a:extLst>
              <a:ext uri="{FF2B5EF4-FFF2-40B4-BE49-F238E27FC236}">
                <a16:creationId xmlns:a16="http://schemas.microsoft.com/office/drawing/2014/main" id="{7E4B6D50-C224-4AB8-8025-94DADD13B920}"/>
              </a:ext>
            </a:extLst>
          </p:cNvPr>
          <p:cNvSpPr>
            <a:spLocks noGrp="1"/>
          </p:cNvSpPr>
          <p:nvPr>
            <p:ph type="body" sz="quarter" idx="15" hasCustomPrompt="1"/>
          </p:nvPr>
        </p:nvSpPr>
        <p:spPr>
          <a:xfrm>
            <a:off x="570078" y="367854"/>
            <a:ext cx="11023118" cy="539496"/>
          </a:xfrm>
        </p:spPr>
        <p:txBody>
          <a:bodyPr/>
          <a:lstStyle>
            <a:lvl1pPr marL="0" indent="0">
              <a:buNone/>
              <a:defRPr>
                <a:solidFill>
                  <a:schemeClr val="tx1"/>
                </a:solidFill>
              </a:defRPr>
            </a:lvl1pPr>
          </a:lstStyle>
          <a:p>
            <a:pPr lvl="0"/>
            <a:r>
              <a:rPr lang="en-US" dirty="0"/>
              <a:t>Item with Caption</a:t>
            </a:r>
          </a:p>
        </p:txBody>
      </p:sp>
      <p:sp>
        <p:nvSpPr>
          <p:cNvPr id="16" name="Content Placeholder 11">
            <a:extLst>
              <a:ext uri="{FF2B5EF4-FFF2-40B4-BE49-F238E27FC236}">
                <a16:creationId xmlns:a16="http://schemas.microsoft.com/office/drawing/2014/main" id="{070B9111-DFCE-4611-A2B5-8FE3D1C4B275}"/>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2921723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Slide with Glyph">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5A39D36-73F8-4EC5-AB1E-DCA1B67726DE}"/>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11023118" cy="378826"/>
          </a:xfrm>
        </p:spPr>
        <p:txBody>
          <a:bodyPr/>
          <a:lstStyle>
            <a:lvl1pPr>
              <a:defRPr sz="24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bg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23118" cy="539496"/>
          </a:xfrm>
        </p:spPr>
        <p:txBody>
          <a:bodyPr/>
          <a:lstStyle>
            <a:lvl1pPr marL="0" indent="0">
              <a:buNone/>
              <a:defRPr/>
            </a:lvl1pPr>
          </a:lstStyle>
          <a:p>
            <a:pPr lvl="0"/>
            <a:r>
              <a:rPr lang="en-US" dirty="0"/>
              <a:t>Item with Caption and Glyph</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1556686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 Slide with Glyph">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2F8884-68E6-4990-9C14-52F1FC6E0FB4}"/>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Slide Number Placeholder 5">
            <a:extLst>
              <a:ext uri="{FF2B5EF4-FFF2-40B4-BE49-F238E27FC236}">
                <a16:creationId xmlns:a16="http://schemas.microsoft.com/office/drawing/2014/main" id="{FFBD0BFF-E231-42B6-B090-3C2B5AF52E6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9" name="Footer Placeholder 12">
            <a:extLst>
              <a:ext uri="{FF2B5EF4-FFF2-40B4-BE49-F238E27FC236}">
                <a16:creationId xmlns:a16="http://schemas.microsoft.com/office/drawing/2014/main" id="{F111CF13-6834-4240-817A-D5C611659BE5}"/>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2"/>
                </a:solidFill>
                <a:latin typeface="Gotham Rounded Book" pitchFamily="50" charset="0"/>
              </a:rPr>
              <a:t>Division of Cancer Prevention and Control	                                                        	               Reliable. Trusted. Scientific.</a:t>
            </a:r>
          </a:p>
        </p:txBody>
      </p:sp>
      <p:sp>
        <p:nvSpPr>
          <p:cNvPr id="13" name="Title 2">
            <a:extLst>
              <a:ext uri="{FF2B5EF4-FFF2-40B4-BE49-F238E27FC236}">
                <a16:creationId xmlns:a16="http://schemas.microsoft.com/office/drawing/2014/main" id="{089C26C3-7F2E-4B06-8702-110C24AADBFF}"/>
              </a:ext>
            </a:extLst>
          </p:cNvPr>
          <p:cNvSpPr>
            <a:spLocks noGrp="1"/>
          </p:cNvSpPr>
          <p:nvPr>
            <p:ph type="title" hasCustomPrompt="1"/>
          </p:nvPr>
        </p:nvSpPr>
        <p:spPr>
          <a:xfrm>
            <a:off x="571982" y="4887339"/>
            <a:ext cx="11023118" cy="378826"/>
          </a:xfrm>
        </p:spPr>
        <p:txBody>
          <a:bodyPr/>
          <a:lstStyle>
            <a:lvl1pPr>
              <a:defRPr sz="2400">
                <a:solidFill>
                  <a:schemeClr val="bg2"/>
                </a:solidFill>
              </a:defRPr>
            </a:lvl1pPr>
          </a:lstStyle>
          <a:p>
            <a:r>
              <a:rPr lang="en-US" dirty="0"/>
              <a:t>Insert caption heading or delete text</a:t>
            </a:r>
          </a:p>
        </p:txBody>
      </p:sp>
      <p:sp>
        <p:nvSpPr>
          <p:cNvPr id="14" name="Text Placeholder 4">
            <a:extLst>
              <a:ext uri="{FF2B5EF4-FFF2-40B4-BE49-F238E27FC236}">
                <a16:creationId xmlns:a16="http://schemas.microsoft.com/office/drawing/2014/main" id="{FAD11FBF-BC93-435C-9AF5-1396588443F1}"/>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tx1"/>
                </a:solidFill>
              </a:defRPr>
            </a:lvl1pPr>
          </a:lstStyle>
          <a:p>
            <a:pPr lvl="0"/>
            <a:r>
              <a:rPr lang="en-US" dirty="0"/>
              <a:t>Insert caption here or delete text</a:t>
            </a:r>
          </a:p>
        </p:txBody>
      </p:sp>
      <p:sp>
        <p:nvSpPr>
          <p:cNvPr id="15" name="Text Placeholder 7">
            <a:extLst>
              <a:ext uri="{FF2B5EF4-FFF2-40B4-BE49-F238E27FC236}">
                <a16:creationId xmlns:a16="http://schemas.microsoft.com/office/drawing/2014/main" id="{7E4B6D50-C224-4AB8-8025-94DADD13B920}"/>
              </a:ext>
            </a:extLst>
          </p:cNvPr>
          <p:cNvSpPr>
            <a:spLocks noGrp="1"/>
          </p:cNvSpPr>
          <p:nvPr>
            <p:ph type="body" sz="quarter" idx="15" hasCustomPrompt="1"/>
          </p:nvPr>
        </p:nvSpPr>
        <p:spPr>
          <a:xfrm>
            <a:off x="570078" y="367854"/>
            <a:ext cx="11023118" cy="539496"/>
          </a:xfrm>
        </p:spPr>
        <p:txBody>
          <a:bodyPr/>
          <a:lstStyle>
            <a:lvl1pPr marL="0" indent="0">
              <a:buNone/>
              <a:defRPr>
                <a:solidFill>
                  <a:schemeClr val="tx1"/>
                </a:solidFill>
              </a:defRPr>
            </a:lvl1pPr>
          </a:lstStyle>
          <a:p>
            <a:pPr lvl="0"/>
            <a:r>
              <a:rPr lang="en-US" dirty="0"/>
              <a:t>Item with Caption and Glyph</a:t>
            </a:r>
          </a:p>
        </p:txBody>
      </p:sp>
      <p:sp>
        <p:nvSpPr>
          <p:cNvPr id="16" name="Content Placeholder 11">
            <a:extLst>
              <a:ext uri="{FF2B5EF4-FFF2-40B4-BE49-F238E27FC236}">
                <a16:creationId xmlns:a16="http://schemas.microsoft.com/office/drawing/2014/main" id="{070B9111-DFCE-4611-A2B5-8FE3D1C4B275}"/>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1532354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Pictures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Tree>
    <p:extLst>
      <p:ext uri="{BB962C8B-B14F-4D97-AF65-F5344CB8AC3E}">
        <p14:creationId xmlns:p14="http://schemas.microsoft.com/office/powerpoint/2010/main" val="2214345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Objects Slide">
    <p:bg>
      <p:bgPr>
        <a:solidFill>
          <a:schemeClr val="bg1"/>
        </a:solidFill>
        <a:effectLst/>
      </p:bgPr>
    </p:bg>
    <p:spTree>
      <p:nvGrpSpPr>
        <p:cNvPr id="1" name=""/>
        <p:cNvGrpSpPr/>
        <p:nvPr/>
      </p:nvGrpSpPr>
      <p:grpSpPr>
        <a:xfrm>
          <a:off x="0" y="0"/>
          <a:ext cx="0" cy="0"/>
          <a:chOff x="0" y="0"/>
          <a:chExt cx="0" cy="0"/>
        </a:xfrm>
      </p:grpSpPr>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2"/>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solidFill>
                  <a:schemeClr val="bg2"/>
                </a:solidFill>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tx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8974"/>
            <a:ext cx="5386222" cy="978750"/>
          </a:xfrm>
        </p:spPr>
        <p:txBody>
          <a:bodyPr/>
          <a:lstStyle>
            <a:lvl1pPr marL="0" indent="0">
              <a:buNone/>
              <a:defRPr sz="1400">
                <a:solidFill>
                  <a:schemeClr val="tx1"/>
                </a:solidFill>
              </a:defRPr>
            </a:lvl1pPr>
          </a:lstStyle>
          <a:p>
            <a:pPr lvl="0"/>
            <a:r>
              <a:rPr lang="en-US" dirty="0"/>
              <a:t>Insert caption here or delete text</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Tree>
    <p:extLst>
      <p:ext uri="{BB962C8B-B14F-4D97-AF65-F5344CB8AC3E}">
        <p14:creationId xmlns:p14="http://schemas.microsoft.com/office/powerpoint/2010/main" val="3262155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ictures Slide with Glyph">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78555A8B-D91B-4AFD-A04E-11F3F931ABDC}"/>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 and Glyph</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3793244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Objects Slide with Glyph">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6F3FDC3-0849-4025-9C04-9259130DE77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2"/>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solidFill>
                  <a:schemeClr val="bg2"/>
                </a:solidFill>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tx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 and Glyph</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8974"/>
            <a:ext cx="5386222" cy="978750"/>
          </a:xfrm>
        </p:spPr>
        <p:txBody>
          <a:bodyPr/>
          <a:lstStyle>
            <a:lvl1pPr marL="0" indent="0">
              <a:buNone/>
              <a:defRPr sz="1400">
                <a:solidFill>
                  <a:schemeClr val="tx1"/>
                </a:solidFill>
              </a:defRPr>
            </a:lvl1pPr>
          </a:lstStyle>
          <a:p>
            <a:pPr lvl="0"/>
            <a:r>
              <a:rPr lang="en-US" dirty="0"/>
              <a:t>Insert caption here or delete text</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Tree>
    <p:extLst>
      <p:ext uri="{BB962C8B-B14F-4D97-AF65-F5344CB8AC3E}">
        <p14:creationId xmlns:p14="http://schemas.microsoft.com/office/powerpoint/2010/main" val="3535202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A">
    <p:bg>
      <p:bgPr>
        <a:solidFill>
          <a:schemeClr val="tx2"/>
        </a:solidFill>
        <a:effectLst/>
      </p:bgPr>
    </p:bg>
    <p:spTree>
      <p:nvGrpSpPr>
        <p:cNvPr id="1" name=""/>
        <p:cNvGrpSpPr/>
        <p:nvPr/>
      </p:nvGrpSpPr>
      <p:grpSpPr>
        <a:xfrm>
          <a:off x="0" y="0"/>
          <a:ext cx="0" cy="0"/>
          <a:chOff x="0" y="0"/>
          <a:chExt cx="0" cy="0"/>
        </a:xfrm>
      </p:grpSpPr>
      <p:sp>
        <p:nvSpPr>
          <p:cNvPr id="8"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7171481" cy="5886722"/>
          </a:xfrm>
        </p:spPr>
        <p:txBody>
          <a:bodyPr anchor="ctr"/>
          <a:lstStyle>
            <a:lvl1pPr>
              <a:defRPr>
                <a:solidFill>
                  <a:schemeClr val="accent6"/>
                </a:solidFill>
              </a:defRPr>
            </a:lvl1pPr>
          </a:lstStyle>
          <a:p>
            <a:r>
              <a:rPr lang="en-US" dirty="0"/>
              <a:t>Section Divider</a:t>
            </a:r>
          </a:p>
        </p:txBody>
      </p:sp>
      <p:grpSp>
        <p:nvGrpSpPr>
          <p:cNvPr id="6" name="Group 5">
            <a:extLst>
              <a:ext uri="{FF2B5EF4-FFF2-40B4-BE49-F238E27FC236}">
                <a16:creationId xmlns:a16="http://schemas.microsoft.com/office/drawing/2014/main" id="{8620823F-D97C-44EE-A1A2-C9C1C74B521B}"/>
              </a:ext>
            </a:extLst>
          </p:cNvPr>
          <p:cNvGrpSpPr/>
          <p:nvPr userDrawn="1"/>
        </p:nvGrpSpPr>
        <p:grpSpPr>
          <a:xfrm>
            <a:off x="8110393" y="345440"/>
            <a:ext cx="4093761" cy="6163056"/>
            <a:chOff x="8110393" y="348506"/>
            <a:chExt cx="4048174" cy="6163056"/>
          </a:xfrm>
        </p:grpSpPr>
        <p:pic>
          <p:nvPicPr>
            <p:cNvPr id="7" name="Picture 6">
              <a:extLst>
                <a:ext uri="{FF2B5EF4-FFF2-40B4-BE49-F238E27FC236}">
                  <a16:creationId xmlns:a16="http://schemas.microsoft.com/office/drawing/2014/main" id="{C1FDB0FC-B46E-4257-96EB-FE5650E8AC0A}"/>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7384"/>
            <a:stretch/>
          </p:blipFill>
          <p:spPr>
            <a:xfrm>
              <a:off x="8110393" y="348506"/>
              <a:ext cx="3685330" cy="6163056"/>
            </a:xfrm>
            <a:prstGeom prst="rect">
              <a:avLst/>
            </a:prstGeom>
          </p:spPr>
        </p:pic>
        <p:pic>
          <p:nvPicPr>
            <p:cNvPr id="9" name="Picture 8">
              <a:extLst>
                <a:ext uri="{FF2B5EF4-FFF2-40B4-BE49-F238E27FC236}">
                  <a16:creationId xmlns:a16="http://schemas.microsoft.com/office/drawing/2014/main" id="{33AF5F86-D8D3-4D8B-9D2D-8172DF4F6736}"/>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l="53036" r="37846"/>
            <a:stretch/>
          </p:blipFill>
          <p:spPr>
            <a:xfrm flipH="1">
              <a:off x="11795723" y="348506"/>
              <a:ext cx="362844" cy="6163056"/>
            </a:xfrm>
            <a:prstGeom prst="rect">
              <a:avLst/>
            </a:prstGeom>
          </p:spPr>
        </p:pic>
      </p:grpSp>
    </p:spTree>
    <p:extLst>
      <p:ext uri="{BB962C8B-B14F-4D97-AF65-F5344CB8AC3E}">
        <p14:creationId xmlns:p14="http://schemas.microsoft.com/office/powerpoint/2010/main" val="1144038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 (Light)">
    <p:bg>
      <p:bgRef idx="1001">
        <a:schemeClr val="bg1"/>
      </p:bgRef>
    </p:bg>
    <p:spTree>
      <p:nvGrpSpPr>
        <p:cNvPr id="1" name=""/>
        <p:cNvGrpSpPr/>
        <p:nvPr/>
      </p:nvGrpSpPr>
      <p:grpSpPr>
        <a:xfrm>
          <a:off x="0" y="0"/>
          <a:ext cx="0" cy="0"/>
          <a:chOff x="0" y="0"/>
          <a:chExt cx="0" cy="0"/>
        </a:xfrm>
      </p:grpSpPr>
      <p:pic>
        <p:nvPicPr>
          <p:cNvPr id="81" name="Picture 80">
            <a:extLst>
              <a:ext uri="{FF2B5EF4-FFF2-40B4-BE49-F238E27FC236}">
                <a16:creationId xmlns:a16="http://schemas.microsoft.com/office/drawing/2014/main" id="{1A3C6852-0AFD-4EFF-8612-31EE0E4B676F}"/>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Title 6">
            <a:extLst>
              <a:ext uri="{FF2B5EF4-FFF2-40B4-BE49-F238E27FC236}">
                <a16:creationId xmlns:a16="http://schemas.microsoft.com/office/drawing/2014/main" id="{B816A67A-9701-A540-A66C-6C2C956FAE43}"/>
              </a:ext>
            </a:extLst>
          </p:cNvPr>
          <p:cNvSpPr>
            <a:spLocks noGrp="1"/>
          </p:cNvSpPr>
          <p:nvPr>
            <p:ph type="title" hasCustomPrompt="1"/>
          </p:nvPr>
        </p:nvSpPr>
        <p:spPr>
          <a:xfrm>
            <a:off x="1215342" y="1957751"/>
            <a:ext cx="9872240" cy="2942498"/>
          </a:xfrm>
        </p:spPr>
        <p:txBody>
          <a:bodyPr anchor="ctr"/>
          <a:lstStyle>
            <a:lvl1pPr>
              <a:defRPr sz="3600">
                <a:solidFill>
                  <a:schemeClr val="tx1"/>
                </a:solidFill>
              </a:defRPr>
            </a:lvl1pPr>
          </a:lstStyle>
          <a:p>
            <a:r>
              <a:rPr lang="en-US" dirty="0"/>
              <a:t>Presentation Title</a:t>
            </a:r>
          </a:p>
        </p:txBody>
      </p:sp>
      <p:grpSp>
        <p:nvGrpSpPr>
          <p:cNvPr id="238" name="Group 237">
            <a:extLst>
              <a:ext uri="{FF2B5EF4-FFF2-40B4-BE49-F238E27FC236}">
                <a16:creationId xmlns:a16="http://schemas.microsoft.com/office/drawing/2014/main" id="{80FC7C03-DCC3-E34A-9A3B-0B508EBC509E}"/>
              </a:ext>
            </a:extLst>
          </p:cNvPr>
          <p:cNvGrpSpPr/>
          <p:nvPr userDrawn="1"/>
        </p:nvGrpSpPr>
        <p:grpSpPr>
          <a:xfrm>
            <a:off x="10720387" y="5953716"/>
            <a:ext cx="1266825" cy="727074"/>
            <a:chOff x="10720387" y="5849541"/>
            <a:chExt cx="1266825" cy="727074"/>
          </a:xfrm>
        </p:grpSpPr>
        <p:grpSp>
          <p:nvGrpSpPr>
            <p:cNvPr id="239" name="Group 238">
              <a:extLst>
                <a:ext uri="{FF2B5EF4-FFF2-40B4-BE49-F238E27FC236}">
                  <a16:creationId xmlns:a16="http://schemas.microsoft.com/office/drawing/2014/main" id="{4FB365D1-365C-7045-A8C7-BFF34735FA16}"/>
                </a:ext>
              </a:extLst>
            </p:cNvPr>
            <p:cNvGrpSpPr/>
            <p:nvPr userDrawn="1"/>
          </p:nvGrpSpPr>
          <p:grpSpPr>
            <a:xfrm>
              <a:off x="10720387" y="5849541"/>
              <a:ext cx="1266825" cy="727074"/>
              <a:chOff x="7791450" y="73025"/>
              <a:chExt cx="1266825" cy="727074"/>
            </a:xfrm>
          </p:grpSpPr>
          <p:sp>
            <p:nvSpPr>
              <p:cNvPr id="241" name="Freeform 25">
                <a:extLst>
                  <a:ext uri="{FF2B5EF4-FFF2-40B4-BE49-F238E27FC236}">
                    <a16:creationId xmlns:a16="http://schemas.microsoft.com/office/drawing/2014/main" id="{B43AB1A1-4117-6443-81A2-779F47201EF8}"/>
                  </a:ext>
                </a:extLst>
              </p:cNvPr>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2" name="Freeform 26">
                <a:extLst>
                  <a:ext uri="{FF2B5EF4-FFF2-40B4-BE49-F238E27FC236}">
                    <a16:creationId xmlns:a16="http://schemas.microsoft.com/office/drawing/2014/main" id="{24098BD0-A6D7-D144-AD13-62EBBC10013D}"/>
                  </a:ext>
                </a:extLst>
              </p:cNvPr>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3" name="Freeform 27">
                <a:extLst>
                  <a:ext uri="{FF2B5EF4-FFF2-40B4-BE49-F238E27FC236}">
                    <a16:creationId xmlns:a16="http://schemas.microsoft.com/office/drawing/2014/main" id="{21AA63AB-462B-CC4E-9DE6-3328B76DFCB6}"/>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4" name="Freeform 28">
                <a:extLst>
                  <a:ext uri="{FF2B5EF4-FFF2-40B4-BE49-F238E27FC236}">
                    <a16:creationId xmlns:a16="http://schemas.microsoft.com/office/drawing/2014/main" id="{93F8BAFE-A500-2C4A-A446-649E50639419}"/>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5" name="Freeform 29">
                <a:extLst>
                  <a:ext uri="{FF2B5EF4-FFF2-40B4-BE49-F238E27FC236}">
                    <a16:creationId xmlns:a16="http://schemas.microsoft.com/office/drawing/2014/main" id="{D3A6CEA1-F890-654E-AFEF-8E67E05E2777}"/>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6" name="Freeform 30">
                <a:extLst>
                  <a:ext uri="{FF2B5EF4-FFF2-40B4-BE49-F238E27FC236}">
                    <a16:creationId xmlns:a16="http://schemas.microsoft.com/office/drawing/2014/main" id="{8EE6304A-5856-0A43-AB6D-F21D6A4F5112}"/>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7" name="Freeform 31">
                <a:extLst>
                  <a:ext uri="{FF2B5EF4-FFF2-40B4-BE49-F238E27FC236}">
                    <a16:creationId xmlns:a16="http://schemas.microsoft.com/office/drawing/2014/main" id="{A93FF28D-8CA2-2140-9B52-A2C46EAD797C}"/>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8" name="Freeform 32">
                <a:extLst>
                  <a:ext uri="{FF2B5EF4-FFF2-40B4-BE49-F238E27FC236}">
                    <a16:creationId xmlns:a16="http://schemas.microsoft.com/office/drawing/2014/main" id="{C30E5B46-619A-B44A-8B68-2B2B58914531}"/>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9" name="Freeform 33">
                <a:extLst>
                  <a:ext uri="{FF2B5EF4-FFF2-40B4-BE49-F238E27FC236}">
                    <a16:creationId xmlns:a16="http://schemas.microsoft.com/office/drawing/2014/main" id="{5BDFE68E-8360-E445-B426-F4CA12A11840}"/>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0" name="Freeform 34">
                <a:extLst>
                  <a:ext uri="{FF2B5EF4-FFF2-40B4-BE49-F238E27FC236}">
                    <a16:creationId xmlns:a16="http://schemas.microsoft.com/office/drawing/2014/main" id="{4DE12E9C-C1A6-8949-99FE-821B3558E717}"/>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1" name="Freeform 35">
                <a:extLst>
                  <a:ext uri="{FF2B5EF4-FFF2-40B4-BE49-F238E27FC236}">
                    <a16:creationId xmlns:a16="http://schemas.microsoft.com/office/drawing/2014/main" id="{DF788E1D-2834-CE4D-89E6-332A85A3D482}"/>
                  </a:ext>
                </a:extLst>
              </p:cNvPr>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2" name="Freeform 36">
                <a:extLst>
                  <a:ext uri="{FF2B5EF4-FFF2-40B4-BE49-F238E27FC236}">
                    <a16:creationId xmlns:a16="http://schemas.microsoft.com/office/drawing/2014/main" id="{3A3B7173-EFB8-3148-9CDD-12A283F7DAD1}"/>
                  </a:ext>
                </a:extLst>
              </p:cNvPr>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3" name="Freeform 37">
                <a:extLst>
                  <a:ext uri="{FF2B5EF4-FFF2-40B4-BE49-F238E27FC236}">
                    <a16:creationId xmlns:a16="http://schemas.microsoft.com/office/drawing/2014/main" id="{B4BEDC59-3009-4C45-BDEE-391023DBB005}"/>
                  </a:ext>
                </a:extLst>
              </p:cNvPr>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4" name="Freeform 38">
                <a:extLst>
                  <a:ext uri="{FF2B5EF4-FFF2-40B4-BE49-F238E27FC236}">
                    <a16:creationId xmlns:a16="http://schemas.microsoft.com/office/drawing/2014/main" id="{7387D17C-3595-D94B-A1A8-3E57A286B946}"/>
                  </a:ext>
                </a:extLst>
              </p:cNvPr>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5" name="Freeform 39">
                <a:extLst>
                  <a:ext uri="{FF2B5EF4-FFF2-40B4-BE49-F238E27FC236}">
                    <a16:creationId xmlns:a16="http://schemas.microsoft.com/office/drawing/2014/main" id="{20CDD075-7F63-2843-85A4-8059ADE38A88}"/>
                  </a:ext>
                </a:extLst>
              </p:cNvPr>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6" name="Freeform 40">
                <a:extLst>
                  <a:ext uri="{FF2B5EF4-FFF2-40B4-BE49-F238E27FC236}">
                    <a16:creationId xmlns:a16="http://schemas.microsoft.com/office/drawing/2014/main" id="{40696305-29FF-0441-91CA-2F2ABAC030FF}"/>
                  </a:ext>
                </a:extLst>
              </p:cNvPr>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7" name="Freeform 41">
                <a:extLst>
                  <a:ext uri="{FF2B5EF4-FFF2-40B4-BE49-F238E27FC236}">
                    <a16:creationId xmlns:a16="http://schemas.microsoft.com/office/drawing/2014/main" id="{E1DA45BC-4DEB-B049-B1F3-017574C26C6B}"/>
                  </a:ext>
                </a:extLst>
              </p:cNvPr>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8" name="Freeform 42">
                <a:extLst>
                  <a:ext uri="{FF2B5EF4-FFF2-40B4-BE49-F238E27FC236}">
                    <a16:creationId xmlns:a16="http://schemas.microsoft.com/office/drawing/2014/main" id="{8911AB54-5E6C-B748-A3C9-106E69690222}"/>
                  </a:ext>
                </a:extLst>
              </p:cNvPr>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9" name="Freeform 43">
                <a:extLst>
                  <a:ext uri="{FF2B5EF4-FFF2-40B4-BE49-F238E27FC236}">
                    <a16:creationId xmlns:a16="http://schemas.microsoft.com/office/drawing/2014/main" id="{05170689-B2B7-0A41-9C09-B99AE17389CA}"/>
                  </a:ext>
                </a:extLst>
              </p:cNvPr>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0" name="Freeform 44">
                <a:extLst>
                  <a:ext uri="{FF2B5EF4-FFF2-40B4-BE49-F238E27FC236}">
                    <a16:creationId xmlns:a16="http://schemas.microsoft.com/office/drawing/2014/main" id="{CD21A1FF-CB74-1145-9D2D-72AED00BD5F5}"/>
                  </a:ext>
                </a:extLst>
              </p:cNvPr>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1" name="Freeform 45">
                <a:extLst>
                  <a:ext uri="{FF2B5EF4-FFF2-40B4-BE49-F238E27FC236}">
                    <a16:creationId xmlns:a16="http://schemas.microsoft.com/office/drawing/2014/main" id="{138ED558-63A8-5F4F-AD16-733AB270D973}"/>
                  </a:ext>
                </a:extLst>
              </p:cNvPr>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2" name="Freeform 46">
                <a:extLst>
                  <a:ext uri="{FF2B5EF4-FFF2-40B4-BE49-F238E27FC236}">
                    <a16:creationId xmlns:a16="http://schemas.microsoft.com/office/drawing/2014/main" id="{6C18EF88-B876-9C44-8D64-1C2D20692A7A}"/>
                  </a:ext>
                </a:extLst>
              </p:cNvPr>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3" name="Freeform 47">
                <a:extLst>
                  <a:ext uri="{FF2B5EF4-FFF2-40B4-BE49-F238E27FC236}">
                    <a16:creationId xmlns:a16="http://schemas.microsoft.com/office/drawing/2014/main" id="{34EE7BEA-8887-D24C-B0FC-184448CC3E1D}"/>
                  </a:ext>
                </a:extLst>
              </p:cNvPr>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4" name="Freeform 48">
                <a:extLst>
                  <a:ext uri="{FF2B5EF4-FFF2-40B4-BE49-F238E27FC236}">
                    <a16:creationId xmlns:a16="http://schemas.microsoft.com/office/drawing/2014/main" id="{ABC67318-0D1A-6747-B80C-CE50AE44A1F5}"/>
                  </a:ext>
                </a:extLst>
              </p:cNvPr>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5" name="Freeform 49">
                <a:extLst>
                  <a:ext uri="{FF2B5EF4-FFF2-40B4-BE49-F238E27FC236}">
                    <a16:creationId xmlns:a16="http://schemas.microsoft.com/office/drawing/2014/main" id="{D4F44B84-7F3B-B647-934D-D846A3672254}"/>
                  </a:ext>
                </a:extLst>
              </p:cNvPr>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6" name="Freeform 50">
                <a:extLst>
                  <a:ext uri="{FF2B5EF4-FFF2-40B4-BE49-F238E27FC236}">
                    <a16:creationId xmlns:a16="http://schemas.microsoft.com/office/drawing/2014/main" id="{A4021103-F914-C841-A40E-F57BB395B519}"/>
                  </a:ext>
                </a:extLst>
              </p:cNvPr>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7" name="Freeform 51">
                <a:extLst>
                  <a:ext uri="{FF2B5EF4-FFF2-40B4-BE49-F238E27FC236}">
                    <a16:creationId xmlns:a16="http://schemas.microsoft.com/office/drawing/2014/main" id="{C3E6C871-DE57-DC4B-8293-E7904BF76897}"/>
                  </a:ext>
                </a:extLst>
              </p:cNvPr>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8" name="Freeform 52">
                <a:extLst>
                  <a:ext uri="{FF2B5EF4-FFF2-40B4-BE49-F238E27FC236}">
                    <a16:creationId xmlns:a16="http://schemas.microsoft.com/office/drawing/2014/main" id="{A65311A5-7D4E-4049-93EB-F8C9576A0471}"/>
                  </a:ext>
                </a:extLst>
              </p:cNvPr>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9" name="Freeform 53">
                <a:extLst>
                  <a:ext uri="{FF2B5EF4-FFF2-40B4-BE49-F238E27FC236}">
                    <a16:creationId xmlns:a16="http://schemas.microsoft.com/office/drawing/2014/main" id="{E4A7D6FD-3A08-5940-B34E-4E494E9C5841}"/>
                  </a:ext>
                </a:extLst>
              </p:cNvPr>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0" name="Freeform 54">
                <a:extLst>
                  <a:ext uri="{FF2B5EF4-FFF2-40B4-BE49-F238E27FC236}">
                    <a16:creationId xmlns:a16="http://schemas.microsoft.com/office/drawing/2014/main" id="{86B8BFBC-6AD5-7047-97F3-9FF55FB6F656}"/>
                  </a:ext>
                </a:extLst>
              </p:cNvPr>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1" name="Freeform 55">
                <a:extLst>
                  <a:ext uri="{FF2B5EF4-FFF2-40B4-BE49-F238E27FC236}">
                    <a16:creationId xmlns:a16="http://schemas.microsoft.com/office/drawing/2014/main" id="{57989C66-88F7-0840-95CC-9F443D118FCF}"/>
                  </a:ext>
                </a:extLst>
              </p:cNvPr>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2" name="Freeform 56">
                <a:extLst>
                  <a:ext uri="{FF2B5EF4-FFF2-40B4-BE49-F238E27FC236}">
                    <a16:creationId xmlns:a16="http://schemas.microsoft.com/office/drawing/2014/main" id="{6340FDC7-C474-F142-89F2-38CB2B01948B}"/>
                  </a:ext>
                </a:extLst>
              </p:cNvPr>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3" name="Freeform 57">
                <a:extLst>
                  <a:ext uri="{FF2B5EF4-FFF2-40B4-BE49-F238E27FC236}">
                    <a16:creationId xmlns:a16="http://schemas.microsoft.com/office/drawing/2014/main" id="{597A5BCE-F42D-EC4A-A700-510EAA742AF5}"/>
                  </a:ext>
                </a:extLst>
              </p:cNvPr>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4" name="Freeform 58">
                <a:extLst>
                  <a:ext uri="{FF2B5EF4-FFF2-40B4-BE49-F238E27FC236}">
                    <a16:creationId xmlns:a16="http://schemas.microsoft.com/office/drawing/2014/main" id="{06D21DC8-BAB7-874E-A66D-621D63DBFFDA}"/>
                  </a:ext>
                </a:extLst>
              </p:cNvPr>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5" name="Freeform 59">
                <a:extLst>
                  <a:ext uri="{FF2B5EF4-FFF2-40B4-BE49-F238E27FC236}">
                    <a16:creationId xmlns:a16="http://schemas.microsoft.com/office/drawing/2014/main" id="{BC48BF8C-7DFF-B949-B316-1CFFC0EB02B6}"/>
                  </a:ext>
                </a:extLst>
              </p:cNvPr>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6" name="Freeform 60">
                <a:extLst>
                  <a:ext uri="{FF2B5EF4-FFF2-40B4-BE49-F238E27FC236}">
                    <a16:creationId xmlns:a16="http://schemas.microsoft.com/office/drawing/2014/main" id="{57CB9C19-99A5-3147-ADAD-17883D40D71D}"/>
                  </a:ext>
                </a:extLst>
              </p:cNvPr>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7" name="Freeform 61">
                <a:extLst>
                  <a:ext uri="{FF2B5EF4-FFF2-40B4-BE49-F238E27FC236}">
                    <a16:creationId xmlns:a16="http://schemas.microsoft.com/office/drawing/2014/main" id="{44C04FA3-152D-0744-826C-BC69E9601960}"/>
                  </a:ext>
                </a:extLst>
              </p:cNvPr>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8" name="Freeform 62">
                <a:extLst>
                  <a:ext uri="{FF2B5EF4-FFF2-40B4-BE49-F238E27FC236}">
                    <a16:creationId xmlns:a16="http://schemas.microsoft.com/office/drawing/2014/main" id="{16069C05-2FF4-A04F-9DFC-AC3ED90821F4}"/>
                  </a:ext>
                </a:extLst>
              </p:cNvPr>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9" name="Freeform 63">
                <a:extLst>
                  <a:ext uri="{FF2B5EF4-FFF2-40B4-BE49-F238E27FC236}">
                    <a16:creationId xmlns:a16="http://schemas.microsoft.com/office/drawing/2014/main" id="{33E936AF-4E06-0D44-84AE-575D78C57700}"/>
                  </a:ext>
                </a:extLst>
              </p:cNvPr>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0" name="Freeform 64">
                <a:extLst>
                  <a:ext uri="{FF2B5EF4-FFF2-40B4-BE49-F238E27FC236}">
                    <a16:creationId xmlns:a16="http://schemas.microsoft.com/office/drawing/2014/main" id="{BE270D92-CE48-CF48-8B2E-5D2F90861444}"/>
                  </a:ext>
                </a:extLst>
              </p:cNvPr>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1" name="Freeform 65">
                <a:extLst>
                  <a:ext uri="{FF2B5EF4-FFF2-40B4-BE49-F238E27FC236}">
                    <a16:creationId xmlns:a16="http://schemas.microsoft.com/office/drawing/2014/main" id="{8AA8E182-6FEF-624A-90F2-CE4194E022ED}"/>
                  </a:ext>
                </a:extLst>
              </p:cNvPr>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2" name="Freeform 66">
                <a:extLst>
                  <a:ext uri="{FF2B5EF4-FFF2-40B4-BE49-F238E27FC236}">
                    <a16:creationId xmlns:a16="http://schemas.microsoft.com/office/drawing/2014/main" id="{B9AA50D2-0505-144F-902F-3D7D795EB890}"/>
                  </a:ext>
                </a:extLst>
              </p:cNvPr>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3" name="Freeform 67">
                <a:extLst>
                  <a:ext uri="{FF2B5EF4-FFF2-40B4-BE49-F238E27FC236}">
                    <a16:creationId xmlns:a16="http://schemas.microsoft.com/office/drawing/2014/main" id="{416AB57B-502B-394E-AD38-A63DE35BF6AA}"/>
                  </a:ext>
                </a:extLst>
              </p:cNvPr>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4" name="Freeform 68">
                <a:extLst>
                  <a:ext uri="{FF2B5EF4-FFF2-40B4-BE49-F238E27FC236}">
                    <a16:creationId xmlns:a16="http://schemas.microsoft.com/office/drawing/2014/main" id="{A392FBD1-980B-D442-BCE5-54D92A37454F}"/>
                  </a:ext>
                </a:extLst>
              </p:cNvPr>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5" name="Freeform 69">
                <a:extLst>
                  <a:ext uri="{FF2B5EF4-FFF2-40B4-BE49-F238E27FC236}">
                    <a16:creationId xmlns:a16="http://schemas.microsoft.com/office/drawing/2014/main" id="{52A95DD9-D0C8-4E49-8467-02A14A666992}"/>
                  </a:ext>
                </a:extLst>
              </p:cNvPr>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6" name="Freeform 70">
                <a:extLst>
                  <a:ext uri="{FF2B5EF4-FFF2-40B4-BE49-F238E27FC236}">
                    <a16:creationId xmlns:a16="http://schemas.microsoft.com/office/drawing/2014/main" id="{F683CBEB-5487-6747-8780-08FE4B0588CD}"/>
                  </a:ext>
                </a:extLst>
              </p:cNvPr>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7" name="Freeform 71">
                <a:extLst>
                  <a:ext uri="{FF2B5EF4-FFF2-40B4-BE49-F238E27FC236}">
                    <a16:creationId xmlns:a16="http://schemas.microsoft.com/office/drawing/2014/main" id="{02D8824B-7572-C046-826E-6445D37E5F3A}"/>
                  </a:ext>
                </a:extLst>
              </p:cNvPr>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8" name="Freeform 72">
                <a:extLst>
                  <a:ext uri="{FF2B5EF4-FFF2-40B4-BE49-F238E27FC236}">
                    <a16:creationId xmlns:a16="http://schemas.microsoft.com/office/drawing/2014/main" id="{6B74F30E-8408-EE42-B41D-4B3A9E43BEBC}"/>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9" name="Freeform 73">
                <a:extLst>
                  <a:ext uri="{FF2B5EF4-FFF2-40B4-BE49-F238E27FC236}">
                    <a16:creationId xmlns:a16="http://schemas.microsoft.com/office/drawing/2014/main" id="{3475DD33-F892-FC4D-AD00-35D36677600A}"/>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0" name="Freeform 74">
                <a:extLst>
                  <a:ext uri="{FF2B5EF4-FFF2-40B4-BE49-F238E27FC236}">
                    <a16:creationId xmlns:a16="http://schemas.microsoft.com/office/drawing/2014/main" id="{86793269-D351-CF46-972B-0CA02FD61D42}"/>
                  </a:ext>
                </a:extLst>
              </p:cNvPr>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1" name="Freeform 75">
                <a:extLst>
                  <a:ext uri="{FF2B5EF4-FFF2-40B4-BE49-F238E27FC236}">
                    <a16:creationId xmlns:a16="http://schemas.microsoft.com/office/drawing/2014/main" id="{EAEF5FD5-2350-ED4F-8C7D-D07018B99BE1}"/>
                  </a:ext>
                </a:extLst>
              </p:cNvPr>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2" name="Freeform 76">
                <a:extLst>
                  <a:ext uri="{FF2B5EF4-FFF2-40B4-BE49-F238E27FC236}">
                    <a16:creationId xmlns:a16="http://schemas.microsoft.com/office/drawing/2014/main" id="{9AE84EF5-CE6E-F04C-9AC2-D77A335578B0}"/>
                  </a:ext>
                </a:extLst>
              </p:cNvPr>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3" name="Rectangle 77">
                <a:extLst>
                  <a:ext uri="{FF2B5EF4-FFF2-40B4-BE49-F238E27FC236}">
                    <a16:creationId xmlns:a16="http://schemas.microsoft.com/office/drawing/2014/main" id="{C8121F74-7AAF-E84C-A3A5-59EFA018BC74}"/>
                  </a:ext>
                </a:extLst>
              </p:cNvPr>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4" name="Freeform 78">
                <a:extLst>
                  <a:ext uri="{FF2B5EF4-FFF2-40B4-BE49-F238E27FC236}">
                    <a16:creationId xmlns:a16="http://schemas.microsoft.com/office/drawing/2014/main" id="{C7E54F4B-5634-2E47-9CDE-0BE4EEA96F02}"/>
                  </a:ext>
                </a:extLst>
              </p:cNvPr>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5" name="Rectangle 79">
                <a:extLst>
                  <a:ext uri="{FF2B5EF4-FFF2-40B4-BE49-F238E27FC236}">
                    <a16:creationId xmlns:a16="http://schemas.microsoft.com/office/drawing/2014/main" id="{D8F688C1-5BDA-FE4C-94E8-1B1FD0AEF851}"/>
                  </a:ext>
                </a:extLst>
              </p:cNvPr>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6" name="Rectangle 80">
                <a:extLst>
                  <a:ext uri="{FF2B5EF4-FFF2-40B4-BE49-F238E27FC236}">
                    <a16:creationId xmlns:a16="http://schemas.microsoft.com/office/drawing/2014/main" id="{921ED94A-7E33-D441-93AF-7224E724E1F7}"/>
                  </a:ext>
                </a:extLst>
              </p:cNvPr>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7" name="Freeform 81">
                <a:extLst>
                  <a:ext uri="{FF2B5EF4-FFF2-40B4-BE49-F238E27FC236}">
                    <a16:creationId xmlns:a16="http://schemas.microsoft.com/office/drawing/2014/main" id="{8CB7AFC3-0F31-4642-ACAB-ADE6F5673247}"/>
                  </a:ext>
                </a:extLst>
              </p:cNvPr>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8" name="Freeform 82">
                <a:extLst>
                  <a:ext uri="{FF2B5EF4-FFF2-40B4-BE49-F238E27FC236}">
                    <a16:creationId xmlns:a16="http://schemas.microsoft.com/office/drawing/2014/main" id="{ECAF9985-3890-E942-BB60-2C5116F1F8A6}"/>
                  </a:ext>
                </a:extLst>
              </p:cNvPr>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9" name="Freeform 83">
                <a:extLst>
                  <a:ext uri="{FF2B5EF4-FFF2-40B4-BE49-F238E27FC236}">
                    <a16:creationId xmlns:a16="http://schemas.microsoft.com/office/drawing/2014/main" id="{C0B7CBEE-7038-954B-9411-F9B1AD65375A}"/>
                  </a:ext>
                </a:extLst>
              </p:cNvPr>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0" name="Freeform 84">
                <a:extLst>
                  <a:ext uri="{FF2B5EF4-FFF2-40B4-BE49-F238E27FC236}">
                    <a16:creationId xmlns:a16="http://schemas.microsoft.com/office/drawing/2014/main" id="{EF7AB792-5E50-674A-9C04-D4EE4F58850C}"/>
                  </a:ext>
                </a:extLst>
              </p:cNvPr>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1" name="Freeform 85">
                <a:extLst>
                  <a:ext uri="{FF2B5EF4-FFF2-40B4-BE49-F238E27FC236}">
                    <a16:creationId xmlns:a16="http://schemas.microsoft.com/office/drawing/2014/main" id="{A1DC0469-E096-864E-B86B-D5141187BE2C}"/>
                  </a:ext>
                </a:extLst>
              </p:cNvPr>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2" name="Freeform 86">
                <a:extLst>
                  <a:ext uri="{FF2B5EF4-FFF2-40B4-BE49-F238E27FC236}">
                    <a16:creationId xmlns:a16="http://schemas.microsoft.com/office/drawing/2014/main" id="{16236A41-1504-8749-93CE-7A3ABE9E4E62}"/>
                  </a:ext>
                </a:extLst>
              </p:cNvPr>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3" name="Freeform 87">
                <a:extLst>
                  <a:ext uri="{FF2B5EF4-FFF2-40B4-BE49-F238E27FC236}">
                    <a16:creationId xmlns:a16="http://schemas.microsoft.com/office/drawing/2014/main" id="{B6EF46AF-AFD1-A346-A83A-096FEA296C89}"/>
                  </a:ext>
                </a:extLst>
              </p:cNvPr>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4" name="Freeform 88">
                <a:extLst>
                  <a:ext uri="{FF2B5EF4-FFF2-40B4-BE49-F238E27FC236}">
                    <a16:creationId xmlns:a16="http://schemas.microsoft.com/office/drawing/2014/main" id="{0FE11C6B-9C7E-9D44-A49E-AF28D2017C11}"/>
                  </a:ext>
                </a:extLst>
              </p:cNvPr>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5" name="Freeform 89">
                <a:extLst>
                  <a:ext uri="{FF2B5EF4-FFF2-40B4-BE49-F238E27FC236}">
                    <a16:creationId xmlns:a16="http://schemas.microsoft.com/office/drawing/2014/main" id="{A9E1C0B1-8210-9A41-971C-1654F55CF0EA}"/>
                  </a:ext>
                </a:extLst>
              </p:cNvPr>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6" name="Freeform 90">
                <a:extLst>
                  <a:ext uri="{FF2B5EF4-FFF2-40B4-BE49-F238E27FC236}">
                    <a16:creationId xmlns:a16="http://schemas.microsoft.com/office/drawing/2014/main" id="{718C58B1-9E30-B340-B570-B09F3379B468}"/>
                  </a:ext>
                </a:extLst>
              </p:cNvPr>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7" name="Freeform 91">
                <a:extLst>
                  <a:ext uri="{FF2B5EF4-FFF2-40B4-BE49-F238E27FC236}">
                    <a16:creationId xmlns:a16="http://schemas.microsoft.com/office/drawing/2014/main" id="{D4399F9C-1FFA-414F-B489-D50BA7CFA79C}"/>
                  </a:ext>
                </a:extLst>
              </p:cNvPr>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8" name="Freeform 92">
                <a:extLst>
                  <a:ext uri="{FF2B5EF4-FFF2-40B4-BE49-F238E27FC236}">
                    <a16:creationId xmlns:a16="http://schemas.microsoft.com/office/drawing/2014/main" id="{B0CA8562-21C5-514B-BA0C-89A1F5E395C6}"/>
                  </a:ext>
                </a:extLst>
              </p:cNvPr>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pic>
          <p:nvPicPr>
            <p:cNvPr id="240" name="Picture 93">
              <a:extLst>
                <a:ext uri="{FF2B5EF4-FFF2-40B4-BE49-F238E27FC236}">
                  <a16:creationId xmlns:a16="http://schemas.microsoft.com/office/drawing/2014/main" id="{B0330310-8565-AE43-BCFF-1BBF3932551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Placeholder 8">
            <a:extLst>
              <a:ext uri="{FF2B5EF4-FFF2-40B4-BE49-F238E27FC236}">
                <a16:creationId xmlns:a16="http://schemas.microsoft.com/office/drawing/2014/main" id="{F55A95C4-A6A2-434A-BA0C-955519403CD1}"/>
              </a:ext>
            </a:extLst>
          </p:cNvPr>
          <p:cNvSpPr>
            <a:spLocks noGrp="1"/>
          </p:cNvSpPr>
          <p:nvPr>
            <p:ph type="body" sz="quarter" idx="10" hasCustomPrompt="1"/>
          </p:nvPr>
        </p:nvSpPr>
        <p:spPr>
          <a:xfrm>
            <a:off x="1215342" y="606383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309" name="Text Placeholder 8">
            <a:extLst>
              <a:ext uri="{FF2B5EF4-FFF2-40B4-BE49-F238E27FC236}">
                <a16:creationId xmlns:a16="http://schemas.microsoft.com/office/drawing/2014/main" id="{49646854-F32B-DB42-9F28-0CF2DC19438D}"/>
              </a:ext>
            </a:extLst>
          </p:cNvPr>
          <p:cNvSpPr>
            <a:spLocks noGrp="1"/>
          </p:cNvSpPr>
          <p:nvPr>
            <p:ph type="body" sz="quarter" idx="11" hasCustomPrompt="1"/>
          </p:nvPr>
        </p:nvSpPr>
        <p:spPr>
          <a:xfrm>
            <a:off x="1215342" y="6294064"/>
            <a:ext cx="4316413" cy="218496"/>
          </a:xfrm>
        </p:spPr>
        <p:txBody>
          <a:bodyPr/>
          <a:lstStyle>
            <a:lvl1pPr marL="0" indent="0">
              <a:buNone/>
              <a:defRPr sz="1200" i="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310" name="Text Placeholder 8">
            <a:extLst>
              <a:ext uri="{FF2B5EF4-FFF2-40B4-BE49-F238E27FC236}">
                <a16:creationId xmlns:a16="http://schemas.microsoft.com/office/drawing/2014/main" id="{5EFE1472-4184-B942-8195-8CADD949BA78}"/>
              </a:ext>
            </a:extLst>
          </p:cNvPr>
          <p:cNvSpPr>
            <a:spLocks noGrp="1"/>
          </p:cNvSpPr>
          <p:nvPr>
            <p:ph type="body" sz="quarter" idx="12" hasCustomPrompt="1"/>
          </p:nvPr>
        </p:nvSpPr>
        <p:spPr>
          <a:xfrm>
            <a:off x="5671455" y="606383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311" name="Text Placeholder 8">
            <a:extLst>
              <a:ext uri="{FF2B5EF4-FFF2-40B4-BE49-F238E27FC236}">
                <a16:creationId xmlns:a16="http://schemas.microsoft.com/office/drawing/2014/main" id="{F164C789-92C0-D041-94ED-A2DB456E0500}"/>
              </a:ext>
            </a:extLst>
          </p:cNvPr>
          <p:cNvSpPr>
            <a:spLocks noGrp="1"/>
          </p:cNvSpPr>
          <p:nvPr>
            <p:ph type="body" sz="quarter" idx="13" hasCustomPrompt="1"/>
          </p:nvPr>
        </p:nvSpPr>
        <p:spPr>
          <a:xfrm>
            <a:off x="5671455" y="6294064"/>
            <a:ext cx="4316413" cy="218496"/>
          </a:xfrm>
        </p:spPr>
        <p:txBody>
          <a:bodyPr/>
          <a:lstStyle>
            <a:lvl1pPr marL="0" indent="0">
              <a:buNone/>
              <a:defRPr sz="1400" i="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pic>
        <p:nvPicPr>
          <p:cNvPr id="2" name="Picture 1">
            <a:extLst>
              <a:ext uri="{FF2B5EF4-FFF2-40B4-BE49-F238E27FC236}">
                <a16:creationId xmlns:a16="http://schemas.microsoft.com/office/drawing/2014/main" id="{A58B684D-8A19-44D7-8AB5-952B34BC5AC1}"/>
              </a:ext>
            </a:extLst>
          </p:cNvPr>
          <p:cNvPicPr>
            <a:picLocks noChangeAspect="1"/>
          </p:cNvPicPr>
          <p:nvPr userDrawn="1"/>
        </p:nvPicPr>
        <p:blipFill>
          <a:blip r:embed="rId4"/>
          <a:stretch>
            <a:fillRect/>
          </a:stretch>
        </p:blipFill>
        <p:spPr>
          <a:xfrm>
            <a:off x="471428" y="520707"/>
            <a:ext cx="2289789" cy="996696"/>
          </a:xfrm>
          <a:prstGeom prst="rect">
            <a:avLst/>
          </a:prstGeom>
        </p:spPr>
      </p:pic>
    </p:spTree>
    <p:extLst>
      <p:ext uri="{BB962C8B-B14F-4D97-AF65-F5344CB8AC3E}">
        <p14:creationId xmlns:p14="http://schemas.microsoft.com/office/powerpoint/2010/main" val="345719375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A (Light)">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F60B8D6-0814-45E6-9D76-B471D9E29109}"/>
              </a:ext>
            </a:extLst>
          </p:cNvPr>
          <p:cNvGrpSpPr/>
          <p:nvPr userDrawn="1"/>
        </p:nvGrpSpPr>
        <p:grpSpPr>
          <a:xfrm>
            <a:off x="8110393" y="345440"/>
            <a:ext cx="4093761" cy="6163056"/>
            <a:chOff x="8110393" y="348506"/>
            <a:chExt cx="4048174" cy="6163056"/>
          </a:xfrm>
        </p:grpSpPr>
        <p:pic>
          <p:nvPicPr>
            <p:cNvPr id="4" name="Picture 3">
              <a:extLst>
                <a:ext uri="{FF2B5EF4-FFF2-40B4-BE49-F238E27FC236}">
                  <a16:creationId xmlns:a16="http://schemas.microsoft.com/office/drawing/2014/main" id="{87142BB5-04CE-44CF-94D0-C15B9432BAF2}"/>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7384"/>
            <a:stretch/>
          </p:blipFill>
          <p:spPr>
            <a:xfrm>
              <a:off x="8110393" y="348506"/>
              <a:ext cx="3685330" cy="6163056"/>
            </a:xfrm>
            <a:prstGeom prst="rect">
              <a:avLst/>
            </a:prstGeom>
          </p:spPr>
        </p:pic>
        <p:pic>
          <p:nvPicPr>
            <p:cNvPr id="10" name="Picture 9">
              <a:extLst>
                <a:ext uri="{FF2B5EF4-FFF2-40B4-BE49-F238E27FC236}">
                  <a16:creationId xmlns:a16="http://schemas.microsoft.com/office/drawing/2014/main" id="{78DA2907-97D3-45DE-BDC9-82F49E573F08}"/>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l="53036" r="37846"/>
            <a:stretch/>
          </p:blipFill>
          <p:spPr>
            <a:xfrm flipH="1">
              <a:off x="11795723" y="348506"/>
              <a:ext cx="362844" cy="6163056"/>
            </a:xfrm>
            <a:prstGeom prst="rect">
              <a:avLst/>
            </a:prstGeom>
          </p:spPr>
        </p:pic>
      </p:grpSp>
      <p:sp>
        <p:nvSpPr>
          <p:cNvPr id="8"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7171481" cy="5886722"/>
          </a:xfrm>
        </p:spPr>
        <p:txBody>
          <a:bodyPr anchor="ctr"/>
          <a:lstStyle>
            <a:lvl1pPr>
              <a:defRPr>
                <a:solidFill>
                  <a:schemeClr val="tx1"/>
                </a:solidFill>
              </a:defRPr>
            </a:lvl1pPr>
          </a:lstStyle>
          <a:p>
            <a:r>
              <a:rPr lang="en-US" dirty="0"/>
              <a:t>Section Divider</a:t>
            </a:r>
          </a:p>
        </p:txBody>
      </p:sp>
    </p:spTree>
    <p:extLst>
      <p:ext uri="{BB962C8B-B14F-4D97-AF65-F5344CB8AC3E}">
        <p14:creationId xmlns:p14="http://schemas.microsoft.com/office/powerpoint/2010/main" val="88349558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B">
    <p:bg>
      <p:bgPr>
        <a:solidFill>
          <a:schemeClr val="tx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6280231" cy="5886722"/>
          </a:xfrm>
        </p:spPr>
        <p:txBody>
          <a:bodyPr anchor="ctr"/>
          <a:lstStyle>
            <a:lvl1pPr>
              <a:defRPr>
                <a:solidFill>
                  <a:schemeClr val="accent6"/>
                </a:solidFill>
              </a:defRPr>
            </a:lvl1pPr>
          </a:lstStyle>
          <a:p>
            <a:r>
              <a:rPr lang="en-US" dirty="0"/>
              <a:t>Section Divider</a:t>
            </a:r>
          </a:p>
        </p:txBody>
      </p:sp>
      <p:grpSp>
        <p:nvGrpSpPr>
          <p:cNvPr id="2" name="Group 1">
            <a:extLst>
              <a:ext uri="{FF2B5EF4-FFF2-40B4-BE49-F238E27FC236}">
                <a16:creationId xmlns:a16="http://schemas.microsoft.com/office/drawing/2014/main" id="{CEC3428B-6F35-402C-85CB-C9ECDC493DD3}"/>
              </a:ext>
            </a:extLst>
          </p:cNvPr>
          <p:cNvGrpSpPr/>
          <p:nvPr userDrawn="1"/>
        </p:nvGrpSpPr>
        <p:grpSpPr>
          <a:xfrm>
            <a:off x="6866727" y="2546809"/>
            <a:ext cx="5325273" cy="4340219"/>
            <a:chOff x="6474841" y="2300067"/>
            <a:chExt cx="5325273" cy="4340219"/>
          </a:xfrm>
        </p:grpSpPr>
        <p:pic>
          <p:nvPicPr>
            <p:cNvPr id="4" name="Picture 3">
              <a:extLst>
                <a:ext uri="{FF2B5EF4-FFF2-40B4-BE49-F238E27FC236}">
                  <a16:creationId xmlns:a16="http://schemas.microsoft.com/office/drawing/2014/main" id="{B6233F96-E137-4FCD-993B-67C4A94BBE1B}"/>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t="18335" r="7384"/>
            <a:stretch/>
          </p:blipFill>
          <p:spPr>
            <a:xfrm rot="5400000">
              <a:off x="7201411" y="1573497"/>
              <a:ext cx="3872133" cy="5325273"/>
            </a:xfrm>
            <a:prstGeom prst="rect">
              <a:avLst/>
            </a:prstGeom>
          </p:spPr>
        </p:pic>
        <p:pic>
          <p:nvPicPr>
            <p:cNvPr id="7" name="Picture 6">
              <a:extLst>
                <a:ext uri="{FF2B5EF4-FFF2-40B4-BE49-F238E27FC236}">
                  <a16:creationId xmlns:a16="http://schemas.microsoft.com/office/drawing/2014/main" id="{D5B2CAB7-5778-4803-B215-1A4A7CA2C9D8}"/>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l="51515" t="18335" r="37288"/>
            <a:stretch/>
          </p:blipFill>
          <p:spPr>
            <a:xfrm rot="16200000" flipV="1">
              <a:off x="8903435" y="3743606"/>
              <a:ext cx="468086" cy="5325273"/>
            </a:xfrm>
            <a:prstGeom prst="rect">
              <a:avLst/>
            </a:prstGeom>
          </p:spPr>
        </p:pic>
      </p:grpSp>
    </p:spTree>
    <p:extLst>
      <p:ext uri="{BB962C8B-B14F-4D97-AF65-F5344CB8AC3E}">
        <p14:creationId xmlns:p14="http://schemas.microsoft.com/office/powerpoint/2010/main" val="3513698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B (Light)">
    <p:bg>
      <p:bgRef idx="1001">
        <a:schemeClr val="bg1"/>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6280231" cy="5886722"/>
          </a:xfrm>
        </p:spPr>
        <p:txBody>
          <a:bodyPr anchor="ctr"/>
          <a:lstStyle>
            <a:lvl1pPr>
              <a:defRPr>
                <a:solidFill>
                  <a:schemeClr val="tx1"/>
                </a:solidFill>
              </a:defRPr>
            </a:lvl1pPr>
          </a:lstStyle>
          <a:p>
            <a:r>
              <a:rPr lang="en-US" dirty="0"/>
              <a:t>Section Divider</a:t>
            </a:r>
          </a:p>
        </p:txBody>
      </p:sp>
      <p:grpSp>
        <p:nvGrpSpPr>
          <p:cNvPr id="6" name="Group 5">
            <a:extLst>
              <a:ext uri="{FF2B5EF4-FFF2-40B4-BE49-F238E27FC236}">
                <a16:creationId xmlns:a16="http://schemas.microsoft.com/office/drawing/2014/main" id="{E90DBD71-FA97-45CD-B1CF-1FEB2194933C}"/>
              </a:ext>
            </a:extLst>
          </p:cNvPr>
          <p:cNvGrpSpPr/>
          <p:nvPr userDrawn="1"/>
        </p:nvGrpSpPr>
        <p:grpSpPr>
          <a:xfrm>
            <a:off x="6866727" y="2546809"/>
            <a:ext cx="5325273" cy="4340219"/>
            <a:chOff x="6474841" y="2300067"/>
            <a:chExt cx="5325273" cy="4340219"/>
          </a:xfrm>
        </p:grpSpPr>
        <p:pic>
          <p:nvPicPr>
            <p:cNvPr id="7" name="Picture 6">
              <a:extLst>
                <a:ext uri="{FF2B5EF4-FFF2-40B4-BE49-F238E27FC236}">
                  <a16:creationId xmlns:a16="http://schemas.microsoft.com/office/drawing/2014/main" id="{3DDAF66A-9F36-4E68-BFD1-E74892B28E54}"/>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t="18335" r="7384"/>
            <a:stretch/>
          </p:blipFill>
          <p:spPr>
            <a:xfrm rot="5400000">
              <a:off x="7201411" y="1573497"/>
              <a:ext cx="3872133" cy="5325273"/>
            </a:xfrm>
            <a:prstGeom prst="rect">
              <a:avLst/>
            </a:prstGeom>
          </p:spPr>
        </p:pic>
        <p:pic>
          <p:nvPicPr>
            <p:cNvPr id="8" name="Picture 7">
              <a:extLst>
                <a:ext uri="{FF2B5EF4-FFF2-40B4-BE49-F238E27FC236}">
                  <a16:creationId xmlns:a16="http://schemas.microsoft.com/office/drawing/2014/main" id="{6846A800-E8E5-4042-BC8A-F6298142C81C}"/>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l="51515" t="18335" r="37288"/>
            <a:stretch/>
          </p:blipFill>
          <p:spPr>
            <a:xfrm rot="16200000" flipV="1">
              <a:off x="8903435" y="3743606"/>
              <a:ext cx="468086" cy="5325273"/>
            </a:xfrm>
            <a:prstGeom prst="rect">
              <a:avLst/>
            </a:prstGeom>
          </p:spPr>
        </p:pic>
      </p:grpSp>
    </p:spTree>
    <p:extLst>
      <p:ext uri="{BB962C8B-B14F-4D97-AF65-F5344CB8AC3E}">
        <p14:creationId xmlns:p14="http://schemas.microsoft.com/office/powerpoint/2010/main" val="363555949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9BCA99-0D60-4543-BB21-A7AFDC608E34}"/>
              </a:ext>
            </a:extLst>
          </p:cNvPr>
          <p:cNvSpPr/>
          <p:nvPr userDrawn="1"/>
        </p:nvSpPr>
        <p:spPr>
          <a:xfrm>
            <a:off x="0" y="4143737"/>
            <a:ext cx="12192000" cy="2714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E71DA87-721A-4C49-ABAF-FB0C0F7C4F29}"/>
              </a:ext>
            </a:extLst>
          </p:cNvPr>
          <p:cNvSpPr txBox="1"/>
          <p:nvPr userDrawn="1"/>
        </p:nvSpPr>
        <p:spPr>
          <a:xfrm>
            <a:off x="659756" y="2232444"/>
            <a:ext cx="7708741" cy="814069"/>
          </a:xfrm>
          <a:prstGeom prst="rect">
            <a:avLst/>
          </a:prstGeom>
          <a:noFill/>
        </p:spPr>
        <p:txBody>
          <a:bodyPr wrap="square" lIns="0" tIns="0" rIns="0" bIns="0" rtlCol="0">
            <a:noAutofit/>
          </a:bodyPr>
          <a:lstStyle/>
          <a:p>
            <a:pPr algn="l">
              <a:lnSpc>
                <a:spcPct val="130000"/>
              </a:lnSpc>
            </a:pPr>
            <a:r>
              <a:rPr lang="en-US" b="0" i="0" dirty="0">
                <a:solidFill>
                  <a:schemeClr val="bg1"/>
                </a:solidFill>
                <a:latin typeface="Gotham Rounded Book" pitchFamily="2" charset="77"/>
              </a:rPr>
              <a:t>Go to the official federal source of cancer prevention information: </a:t>
            </a:r>
          </a:p>
          <a:p>
            <a:pPr algn="l">
              <a:lnSpc>
                <a:spcPct val="130000"/>
              </a:lnSpc>
            </a:pPr>
            <a:r>
              <a:rPr lang="en-US" sz="2000" b="0" i="0" dirty="0">
                <a:solidFill>
                  <a:schemeClr val="bg1"/>
                </a:solidFill>
                <a:latin typeface="Gotham Rounded Medium" pitchFamily="2" charset="77"/>
              </a:rPr>
              <a:t>www.cdc.gov/cancer</a:t>
            </a:r>
          </a:p>
        </p:txBody>
      </p:sp>
      <p:sp>
        <p:nvSpPr>
          <p:cNvPr id="7" name="TextBox 6">
            <a:extLst>
              <a:ext uri="{FF2B5EF4-FFF2-40B4-BE49-F238E27FC236}">
                <a16:creationId xmlns:a16="http://schemas.microsoft.com/office/drawing/2014/main" id="{26819413-8D96-284C-B058-30D7D098C4C2}"/>
              </a:ext>
            </a:extLst>
          </p:cNvPr>
          <p:cNvSpPr txBox="1"/>
          <p:nvPr userDrawn="1"/>
        </p:nvSpPr>
        <p:spPr>
          <a:xfrm>
            <a:off x="5474826" y="5014606"/>
            <a:ext cx="5833641" cy="559689"/>
          </a:xfrm>
          <a:prstGeom prst="rect">
            <a:avLst/>
          </a:prstGeom>
          <a:noFill/>
        </p:spPr>
        <p:txBody>
          <a:bodyPr wrap="square" lIns="0" tIns="0" rIns="0" bIns="0" rtlCol="0" anchor="ctr">
            <a:noAutofit/>
          </a:bodyPr>
          <a:lstStyle/>
          <a:p>
            <a:pPr algn="r">
              <a:lnSpc>
                <a:spcPct val="130000"/>
              </a:lnSpc>
            </a:pPr>
            <a:r>
              <a:rPr lang="en-US" sz="1800" b="0" i="0" dirty="0">
                <a:solidFill>
                  <a:schemeClr val="bg2"/>
                </a:solidFill>
                <a:latin typeface="Gotham Rounded Medium" pitchFamily="2" charset="77"/>
              </a:rPr>
              <a:t>Division of Cancer Prevention and Control</a:t>
            </a:r>
          </a:p>
          <a:p>
            <a:pPr algn="r">
              <a:lnSpc>
                <a:spcPct val="130000"/>
              </a:lnSpc>
            </a:pPr>
            <a:r>
              <a:rPr lang="en-US" sz="1600" b="0" i="0" dirty="0">
                <a:solidFill>
                  <a:schemeClr val="tx1"/>
                </a:solidFill>
                <a:latin typeface="Gotham Rounded Book" pitchFamily="2" charset="77"/>
              </a:rPr>
              <a:t>Reliable. Trusted. Scientific.</a:t>
            </a:r>
          </a:p>
        </p:txBody>
      </p:sp>
      <p:sp>
        <p:nvSpPr>
          <p:cNvPr id="8" name="TextBox 7">
            <a:extLst>
              <a:ext uri="{FF2B5EF4-FFF2-40B4-BE49-F238E27FC236}">
                <a16:creationId xmlns:a16="http://schemas.microsoft.com/office/drawing/2014/main" id="{FA19BB43-5C52-EB4E-866C-3756F69A104F}"/>
              </a:ext>
            </a:extLst>
          </p:cNvPr>
          <p:cNvSpPr txBox="1"/>
          <p:nvPr userDrawn="1"/>
        </p:nvSpPr>
        <p:spPr>
          <a:xfrm>
            <a:off x="659756" y="6382778"/>
            <a:ext cx="10810755" cy="197287"/>
          </a:xfrm>
          <a:prstGeom prst="rect">
            <a:avLst/>
          </a:prstGeom>
          <a:noFill/>
        </p:spPr>
        <p:txBody>
          <a:bodyPr wrap="square" lIns="0" tIns="0" rIns="0" bIns="0" rtlCol="0">
            <a:noAutofit/>
          </a:bodyPr>
          <a:lstStyle/>
          <a:p>
            <a:pPr algn="just">
              <a:lnSpc>
                <a:spcPct val="130000"/>
              </a:lnSpc>
            </a:pPr>
            <a:r>
              <a:rPr lang="en-US" sz="1000" b="0" i="1" dirty="0">
                <a:solidFill>
                  <a:schemeClr val="tx1"/>
                </a:solidFill>
                <a:latin typeface="Gotham Rounded Book Italic" pitchFamily="2" charset="77"/>
              </a:rPr>
              <a:t>The findings and conclusions in this report are those of the authors and do not necessarily represent the official position of the Centers for Disease Control and Prevention.</a:t>
            </a:r>
          </a:p>
          <a:p>
            <a:pPr algn="just">
              <a:lnSpc>
                <a:spcPct val="130000"/>
              </a:lnSpc>
            </a:pPr>
            <a:endParaRPr lang="en-US" sz="1000" b="0" i="1" dirty="0">
              <a:solidFill>
                <a:schemeClr val="tx1"/>
              </a:solidFill>
              <a:latin typeface="Gotham Rounded Book Italic" pitchFamily="2" charset="77"/>
            </a:endParaRPr>
          </a:p>
        </p:txBody>
      </p:sp>
      <p:sp>
        <p:nvSpPr>
          <p:cNvPr id="9" name="TextBox 8">
            <a:extLst>
              <a:ext uri="{FF2B5EF4-FFF2-40B4-BE49-F238E27FC236}">
                <a16:creationId xmlns:a16="http://schemas.microsoft.com/office/drawing/2014/main" id="{B5A313BA-7B6B-B140-BD0B-4D27DD23A01F}"/>
              </a:ext>
            </a:extLst>
          </p:cNvPr>
          <p:cNvSpPr txBox="1"/>
          <p:nvPr userDrawn="1"/>
        </p:nvSpPr>
        <p:spPr>
          <a:xfrm>
            <a:off x="659756" y="1085207"/>
            <a:ext cx="7708741" cy="598625"/>
          </a:xfrm>
          <a:prstGeom prst="rect">
            <a:avLst/>
          </a:prstGeom>
          <a:noFill/>
        </p:spPr>
        <p:txBody>
          <a:bodyPr wrap="square" lIns="0" tIns="0" rIns="0" bIns="0" rtlCol="0">
            <a:noAutofit/>
          </a:bodyPr>
          <a:lstStyle/>
          <a:p>
            <a:pPr algn="l">
              <a:lnSpc>
                <a:spcPct val="130000"/>
              </a:lnSpc>
            </a:pPr>
            <a:r>
              <a:rPr lang="en-US" sz="3600" b="0" i="0" dirty="0">
                <a:solidFill>
                  <a:schemeClr val="bg1"/>
                </a:solidFill>
                <a:latin typeface="Gotham Rounded Book" pitchFamily="2" charset="77"/>
              </a:rPr>
              <a:t>Thank you!</a:t>
            </a:r>
            <a:endParaRPr lang="en-US" sz="3600" b="0" i="0" dirty="0">
              <a:solidFill>
                <a:schemeClr val="bg1"/>
              </a:solidFill>
              <a:latin typeface="Gotham Rounded Medium" pitchFamily="2" charset="77"/>
            </a:endParaRPr>
          </a:p>
        </p:txBody>
      </p:sp>
      <p:pic>
        <p:nvPicPr>
          <p:cNvPr id="4" name="Picture 3">
            <a:extLst>
              <a:ext uri="{FF2B5EF4-FFF2-40B4-BE49-F238E27FC236}">
                <a16:creationId xmlns:a16="http://schemas.microsoft.com/office/drawing/2014/main" id="{49EA8B89-7BFD-824D-9956-5A22B7571A36}"/>
              </a:ext>
            </a:extLst>
          </p:cNvPr>
          <p:cNvPicPr>
            <a:picLocks noChangeAspect="1"/>
          </p:cNvPicPr>
          <p:nvPr userDrawn="1"/>
        </p:nvPicPr>
        <p:blipFill>
          <a:blip r:embed="rId2"/>
          <a:stretch>
            <a:fillRect/>
          </a:stretch>
        </p:blipFill>
        <p:spPr>
          <a:xfrm>
            <a:off x="636606" y="4754735"/>
            <a:ext cx="2485199" cy="1079430"/>
          </a:xfrm>
          <a:prstGeom prst="rect">
            <a:avLst/>
          </a:prstGeom>
        </p:spPr>
      </p:pic>
      <p:pic>
        <p:nvPicPr>
          <p:cNvPr id="6" name="Picture 5">
            <a:extLst>
              <a:ext uri="{FF2B5EF4-FFF2-40B4-BE49-F238E27FC236}">
                <a16:creationId xmlns:a16="http://schemas.microsoft.com/office/drawing/2014/main" id="{8DA40169-B336-469C-8BE6-1C46B4A4C2E2}"/>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6147" b="33908"/>
          <a:stretch/>
        </p:blipFill>
        <p:spPr>
          <a:xfrm>
            <a:off x="8646287" y="253540"/>
            <a:ext cx="3545713" cy="3890198"/>
          </a:xfrm>
          <a:prstGeom prst="rect">
            <a:avLst/>
          </a:prstGeom>
        </p:spPr>
      </p:pic>
    </p:spTree>
    <p:extLst>
      <p:ext uri="{BB962C8B-B14F-4D97-AF65-F5344CB8AC3E}">
        <p14:creationId xmlns:p14="http://schemas.microsoft.com/office/powerpoint/2010/main" val="3763644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84107"/>
            <a:ext cx="10515600" cy="1016043"/>
          </a:xfrm>
        </p:spPr>
        <p:txBody>
          <a:bodyPr/>
          <a:lstStyle>
            <a:lvl1pPr>
              <a:defRPr b="1"/>
            </a:lvl1pPr>
          </a:lstStyle>
          <a:p>
            <a:r>
              <a:rPr lang="en-US" dirty="0"/>
              <a:t>One Column</a:t>
            </a:r>
          </a:p>
        </p:txBody>
      </p:sp>
      <p:sp>
        <p:nvSpPr>
          <p:cNvPr id="3" name="Content Placeholder 2"/>
          <p:cNvSpPr>
            <a:spLocks noGrp="1"/>
          </p:cNvSpPr>
          <p:nvPr>
            <p:ph idx="1"/>
          </p:nvPr>
        </p:nvSpPr>
        <p:spPr>
          <a:xfrm>
            <a:off x="838200" y="1383389"/>
            <a:ext cx="10515600" cy="4351338"/>
          </a:xfrm>
        </p:spPr>
        <p:txBody>
          <a:bodyPr/>
          <a:lstStyle>
            <a:lvl2pPr>
              <a:buClr>
                <a:srgbClr val="999E40"/>
              </a:buClr>
              <a:defRPr/>
            </a:lvl2pPr>
            <a:lvl3pPr marL="1143000" indent="-228600">
              <a:buFont typeface="Wingdings" panose="05000000000000000000"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8" name="Rectangle 19"/>
          <p:cNvSpPr>
            <a:spLocks noChangeArrowheads="1"/>
          </p:cNvSpPr>
          <p:nvPr userDrawn="1"/>
        </p:nvSpPr>
        <p:spPr bwMode="auto">
          <a:xfrm>
            <a:off x="-1" y="6512561"/>
            <a:ext cx="7211784" cy="345440"/>
          </a:xfrm>
          <a:prstGeom prst="rect">
            <a:avLst/>
          </a:prstGeom>
          <a:solidFill>
            <a:srgbClr val="002F59"/>
          </a:solid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grpSp>
        <p:nvGrpSpPr>
          <p:cNvPr id="9" name="Group 8"/>
          <p:cNvGrpSpPr/>
          <p:nvPr userDrawn="1"/>
        </p:nvGrpSpPr>
        <p:grpSpPr>
          <a:xfrm>
            <a:off x="7167134" y="6512561"/>
            <a:ext cx="2024776" cy="345440"/>
            <a:chOff x="7167135" y="6788149"/>
            <a:chExt cx="2012240" cy="139701"/>
          </a:xfrm>
          <a:solidFill>
            <a:schemeClr val="accent1"/>
          </a:solidFill>
        </p:grpSpPr>
        <p:sp>
          <p:nvSpPr>
            <p:cNvPr id="10" name="Rectangle 20"/>
            <p:cNvSpPr>
              <a:spLocks noChangeArrowheads="1"/>
            </p:cNvSpPr>
            <p:nvPr/>
          </p:nvSpPr>
          <p:spPr bwMode="auto">
            <a:xfrm>
              <a:off x="7167135"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11" name="Rectangle 21"/>
            <p:cNvSpPr>
              <a:spLocks noChangeArrowheads="1"/>
            </p:cNvSpPr>
            <p:nvPr/>
          </p:nvSpPr>
          <p:spPr bwMode="auto">
            <a:xfrm>
              <a:off x="8171822"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grpSp>
      <p:sp>
        <p:nvSpPr>
          <p:cNvPr id="12" name="Rectangle 22"/>
          <p:cNvSpPr>
            <a:spLocks noChangeArrowheads="1"/>
          </p:cNvSpPr>
          <p:nvPr userDrawn="1"/>
        </p:nvSpPr>
        <p:spPr bwMode="auto">
          <a:xfrm>
            <a:off x="9178928" y="6512561"/>
            <a:ext cx="2011803" cy="3454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13" name="Rectangle 24"/>
          <p:cNvSpPr>
            <a:spLocks noChangeArrowheads="1"/>
          </p:cNvSpPr>
          <p:nvPr userDrawn="1"/>
        </p:nvSpPr>
        <p:spPr bwMode="auto">
          <a:xfrm>
            <a:off x="11190732" y="6512561"/>
            <a:ext cx="1013830" cy="34544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14" name="Right Triangle 13"/>
          <p:cNvSpPr/>
          <p:nvPr userDrawn="1"/>
        </p:nvSpPr>
        <p:spPr>
          <a:xfrm>
            <a:off x="7167133" y="6512560"/>
            <a:ext cx="461557" cy="345441"/>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FFFFFD"/>
              </a:solidFill>
            </a:endParaRPr>
          </a:p>
        </p:txBody>
      </p:sp>
      <p:sp>
        <p:nvSpPr>
          <p:cNvPr id="15" name="Slide Number Placeholder 3"/>
          <p:cNvSpPr>
            <a:spLocks noGrp="1"/>
          </p:cNvSpPr>
          <p:nvPr>
            <p:ph type="sldNum" sz="quarter" idx="12"/>
          </p:nvPr>
        </p:nvSpPr>
        <p:spPr>
          <a:xfrm>
            <a:off x="11190731" y="6512559"/>
            <a:ext cx="1013831" cy="345441"/>
          </a:xfrm>
        </p:spPr>
        <p:txBody>
          <a:bodyPr/>
          <a:lstStyle/>
          <a:p>
            <a:fld id="{92116AAA-8283-455C-A29F-DBF4D9A6B1BA}" type="slidenum">
              <a:rPr lang="en-US" sz="1600" smtClean="0">
                <a:solidFill>
                  <a:srgbClr val="002F59"/>
                </a:solidFill>
              </a:rPr>
              <a:pPr/>
              <a:t>‹#›</a:t>
            </a:fld>
            <a:endParaRPr lang="en-US" sz="1600" dirty="0">
              <a:solidFill>
                <a:srgbClr val="002F59"/>
              </a:solidFill>
            </a:endParaRPr>
          </a:p>
        </p:txBody>
      </p:sp>
      <p:sp>
        <p:nvSpPr>
          <p:cNvPr id="16" name="TextBox 15"/>
          <p:cNvSpPr txBox="1"/>
          <p:nvPr userDrawn="1"/>
        </p:nvSpPr>
        <p:spPr>
          <a:xfrm>
            <a:off x="57150" y="6492918"/>
            <a:ext cx="5485352" cy="384721"/>
          </a:xfrm>
          <a:prstGeom prst="rect">
            <a:avLst/>
          </a:prstGeom>
          <a:noFill/>
        </p:spPr>
        <p:txBody>
          <a:bodyPr wrap="square" rtlCol="0">
            <a:spAutoFit/>
          </a:bodyPr>
          <a:lstStyle/>
          <a:p>
            <a:r>
              <a:rPr lang="en-US" sz="1900" dirty="0">
                <a:solidFill>
                  <a:srgbClr val="FFFFFD"/>
                </a:solidFill>
              </a:rPr>
              <a:t>RELIABLE      TRUSTED      SCIENTIFIC      </a:t>
            </a:r>
            <a:r>
              <a:rPr lang="en-US" sz="1900" dirty="0">
                <a:solidFill>
                  <a:srgbClr val="999E40"/>
                </a:solidFill>
              </a:rPr>
              <a:t>DCPC</a:t>
            </a:r>
          </a:p>
        </p:txBody>
      </p:sp>
      <p:cxnSp>
        <p:nvCxnSpPr>
          <p:cNvPr id="17" name="Straight Connector 16"/>
          <p:cNvCxnSpPr/>
          <p:nvPr userDrawn="1"/>
        </p:nvCxnSpPr>
        <p:spPr>
          <a:xfrm>
            <a:off x="1413923"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18" name="Straight Connector 17"/>
          <p:cNvCxnSpPr/>
          <p:nvPr userDrawn="1"/>
        </p:nvCxnSpPr>
        <p:spPr>
          <a:xfrm>
            <a:off x="2799826" y="6584630"/>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userDrawn="1"/>
        </p:nvCxnSpPr>
        <p:spPr>
          <a:xfrm>
            <a:off x="4483370"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7312843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lstStyle>
            <a:lvl1pPr>
              <a:lnSpc>
                <a:spcPts val="3000"/>
              </a:lnSpc>
              <a:defRPr sz="2800" b="1" baseline="0">
                <a:effectLst/>
              </a:defRPr>
            </a:lvl1p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1"/>
          </p:nvPr>
        </p:nvSpPr>
        <p:spPr>
          <a:xfrm>
            <a:off x="609600" y="5791200"/>
            <a:ext cx="10972800" cy="609600"/>
          </a:xfrm>
          <a:prstGeom prst="rect">
            <a:avLst/>
          </a:prstGeom>
        </p:spPr>
        <p:txBody>
          <a:bodyPr anchor="b"/>
          <a:lstStyle>
            <a:lvl1pPr>
              <a:buNone/>
              <a:defRPr sz="11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29013243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1339"/>
          </a:xfrm>
        </p:spPr>
        <p:txBody>
          <a:bodyPr anchor="ctr" anchorCtr="0">
            <a:normAutofit/>
          </a:bodyPr>
          <a:lstStyle>
            <a:lvl1pPr>
              <a:defRPr sz="3600" b="1"/>
            </a:lvl1pPr>
          </a:lstStyle>
          <a:p>
            <a:r>
              <a:rPr lang="en-US" dirty="0"/>
              <a:t>Click to edit Master title style</a:t>
            </a:r>
          </a:p>
        </p:txBody>
      </p:sp>
      <p:sp>
        <p:nvSpPr>
          <p:cNvPr id="4" name="Content Placeholder 3"/>
          <p:cNvSpPr>
            <a:spLocks noGrp="1"/>
          </p:cNvSpPr>
          <p:nvPr>
            <p:ph sz="quarter" idx="10"/>
          </p:nvPr>
        </p:nvSpPr>
        <p:spPr>
          <a:xfrm>
            <a:off x="838200" y="1719071"/>
            <a:ext cx="10515600" cy="4510279"/>
          </a:xfrm>
        </p:spPr>
        <p:txBody>
          <a:bodyPr/>
          <a:lstStyle>
            <a:lvl1pPr>
              <a:lnSpc>
                <a:spcPct val="100000"/>
              </a:lnSpc>
              <a:buClr>
                <a:schemeClr val="tx2"/>
              </a:buClr>
              <a:defRPr>
                <a:latin typeface="Calibri" panose="020F0502020204030204" pitchFamily="34" charset="0"/>
              </a:defRPr>
            </a:lvl1pPr>
            <a:lvl2pPr marL="800100" indent="-342900">
              <a:lnSpc>
                <a:spcPct val="100000"/>
              </a:lnSpc>
              <a:buClr>
                <a:schemeClr val="accent4"/>
              </a:buClr>
              <a:buFont typeface="Arial" panose="020B0604020202020204" pitchFamily="34" charset="0"/>
              <a:buChar char="•"/>
              <a:defRPr>
                <a:latin typeface="Calibri" panose="020F0502020204030204" pitchFamily="34" charset="0"/>
              </a:defRPr>
            </a:lvl2pPr>
            <a:lvl3pPr marL="1143000" indent="-228600">
              <a:lnSpc>
                <a:spcPct val="100000"/>
              </a:lnSpc>
              <a:buClr>
                <a:schemeClr val="accent1"/>
              </a:buClr>
              <a:buFont typeface="Wingdings" panose="05000000000000000000" pitchFamily="2" charset="2"/>
              <a:buChar char="§"/>
              <a:defRPr>
                <a:latin typeface="Calibri" panose="020F0502020204030204" pitchFamily="34" charset="0"/>
              </a:defRPr>
            </a:lvl3pPr>
            <a:lvl4pPr>
              <a:lnSpc>
                <a:spcPct val="100000"/>
              </a:lnSpc>
              <a:defRPr>
                <a:latin typeface="Calibri" panose="020F0502020204030204" pitchFamily="34" charset="0"/>
              </a:defRPr>
            </a:lvl4pPr>
            <a:lvl5pPr>
              <a:lnSpc>
                <a:spcPct val="100000"/>
              </a:lnSpc>
              <a:defRPr>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a:spLocks noChangeArrowheads="1"/>
          </p:cNvSpPr>
          <p:nvPr userDrawn="1"/>
        </p:nvSpPr>
        <p:spPr bwMode="auto">
          <a:xfrm>
            <a:off x="-1" y="6512561"/>
            <a:ext cx="7211784" cy="345440"/>
          </a:xfrm>
          <a:prstGeom prst="rect">
            <a:avLst/>
          </a:prstGeom>
          <a:solidFill>
            <a:srgbClr val="002F5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F59"/>
              </a:solidFill>
              <a:effectLst/>
              <a:uLnTx/>
              <a:uFillTx/>
            </a:endParaRPr>
          </a:p>
        </p:txBody>
      </p:sp>
      <p:grpSp>
        <p:nvGrpSpPr>
          <p:cNvPr id="6" name="Group 5"/>
          <p:cNvGrpSpPr/>
          <p:nvPr userDrawn="1"/>
        </p:nvGrpSpPr>
        <p:grpSpPr>
          <a:xfrm>
            <a:off x="7167134" y="6512561"/>
            <a:ext cx="2024776" cy="345440"/>
            <a:chOff x="7167135" y="6788149"/>
            <a:chExt cx="2012240" cy="139701"/>
          </a:xfrm>
          <a:solidFill>
            <a:schemeClr val="accent1"/>
          </a:solidFill>
        </p:grpSpPr>
        <p:sp>
          <p:nvSpPr>
            <p:cNvPr id="7" name="Rectangle 20"/>
            <p:cNvSpPr>
              <a:spLocks noChangeArrowheads="1"/>
            </p:cNvSpPr>
            <p:nvPr/>
          </p:nvSpPr>
          <p:spPr bwMode="auto">
            <a:xfrm>
              <a:off x="7167135"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F59"/>
                </a:solidFill>
                <a:effectLst/>
                <a:uLnTx/>
                <a:uFillTx/>
              </a:endParaRPr>
            </a:p>
          </p:txBody>
        </p:sp>
        <p:sp>
          <p:nvSpPr>
            <p:cNvPr id="8" name="Rectangle 21"/>
            <p:cNvSpPr>
              <a:spLocks noChangeArrowheads="1"/>
            </p:cNvSpPr>
            <p:nvPr/>
          </p:nvSpPr>
          <p:spPr bwMode="auto">
            <a:xfrm>
              <a:off x="8171822"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F59"/>
                </a:solidFill>
                <a:effectLst/>
                <a:uLnTx/>
                <a:uFillTx/>
              </a:endParaRPr>
            </a:p>
          </p:txBody>
        </p:sp>
      </p:grpSp>
      <p:sp>
        <p:nvSpPr>
          <p:cNvPr id="9" name="Rectangle 22"/>
          <p:cNvSpPr>
            <a:spLocks noChangeArrowheads="1"/>
          </p:cNvSpPr>
          <p:nvPr userDrawn="1"/>
        </p:nvSpPr>
        <p:spPr bwMode="auto">
          <a:xfrm>
            <a:off x="9178928" y="6512561"/>
            <a:ext cx="2011803" cy="3454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F59"/>
              </a:solidFill>
              <a:effectLst/>
              <a:uLnTx/>
              <a:uFillTx/>
            </a:endParaRPr>
          </a:p>
        </p:txBody>
      </p:sp>
      <p:sp>
        <p:nvSpPr>
          <p:cNvPr id="10" name="Rectangle 24"/>
          <p:cNvSpPr>
            <a:spLocks noChangeArrowheads="1"/>
          </p:cNvSpPr>
          <p:nvPr userDrawn="1"/>
        </p:nvSpPr>
        <p:spPr bwMode="auto">
          <a:xfrm>
            <a:off x="11190732" y="6512561"/>
            <a:ext cx="1013830" cy="34544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2"/>
              </a:solidFill>
              <a:effectLst/>
              <a:uLnTx/>
              <a:uFillTx/>
            </a:endParaRPr>
          </a:p>
        </p:txBody>
      </p:sp>
      <p:sp>
        <p:nvSpPr>
          <p:cNvPr id="11" name="Right Triangle 10"/>
          <p:cNvSpPr/>
          <p:nvPr userDrawn="1"/>
        </p:nvSpPr>
        <p:spPr>
          <a:xfrm>
            <a:off x="7167133" y="6512560"/>
            <a:ext cx="461557" cy="345441"/>
          </a:xfrm>
          <a:prstGeom prst="rtTriangle">
            <a:avLst/>
          </a:prstGeom>
          <a:solidFill>
            <a:srgbClr val="002F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D"/>
              </a:solidFill>
              <a:effectLst/>
              <a:uLnTx/>
              <a:uFillTx/>
              <a:latin typeface="Rockwell"/>
              <a:ea typeface="+mn-ea"/>
              <a:cs typeface="+mn-cs"/>
            </a:endParaRPr>
          </a:p>
        </p:txBody>
      </p:sp>
      <p:sp>
        <p:nvSpPr>
          <p:cNvPr id="12" name="TextBox 11"/>
          <p:cNvSpPr txBox="1"/>
          <p:nvPr userDrawn="1"/>
        </p:nvSpPr>
        <p:spPr>
          <a:xfrm>
            <a:off x="57150" y="6492918"/>
            <a:ext cx="5485352" cy="3847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900" b="0" i="0" u="none" strike="noStrike" kern="0" cap="none" spc="0" normalizeH="0" baseline="0" noProof="0" dirty="0">
                <a:ln>
                  <a:noFill/>
                </a:ln>
                <a:solidFill>
                  <a:schemeClr val="bg1"/>
                </a:solidFill>
                <a:effectLst/>
                <a:uLnTx/>
                <a:uFillTx/>
              </a:rPr>
              <a:t>RELIABLE      TRUSTED      SCIENTIFIC      DCPC</a:t>
            </a:r>
          </a:p>
        </p:txBody>
      </p:sp>
      <p:cxnSp>
        <p:nvCxnSpPr>
          <p:cNvPr id="13" name="Straight Connector 12"/>
          <p:cNvCxnSpPr/>
          <p:nvPr userDrawn="1"/>
        </p:nvCxnSpPr>
        <p:spPr>
          <a:xfrm>
            <a:off x="1413923" y="6583201"/>
            <a:ext cx="0" cy="204153"/>
          </a:xfrm>
          <a:prstGeom prst="line">
            <a:avLst/>
          </a:prstGeom>
          <a:noFill/>
          <a:ln w="19050" cap="flat" cmpd="sng" algn="ctr">
            <a:solidFill>
              <a:schemeClr val="accent1"/>
            </a:solidFill>
            <a:prstDash val="solid"/>
            <a:miter lim="800000"/>
          </a:ln>
          <a:effectLst/>
        </p:spPr>
      </p:cxnSp>
      <p:cxnSp>
        <p:nvCxnSpPr>
          <p:cNvPr id="14" name="Straight Connector 13"/>
          <p:cNvCxnSpPr/>
          <p:nvPr userDrawn="1"/>
        </p:nvCxnSpPr>
        <p:spPr>
          <a:xfrm>
            <a:off x="2799826" y="6584630"/>
            <a:ext cx="0" cy="204153"/>
          </a:xfrm>
          <a:prstGeom prst="line">
            <a:avLst/>
          </a:prstGeom>
          <a:noFill/>
          <a:ln w="19050" cap="flat" cmpd="sng" algn="ctr">
            <a:solidFill>
              <a:schemeClr val="accent1"/>
            </a:solidFill>
            <a:prstDash val="solid"/>
            <a:miter lim="800000"/>
          </a:ln>
          <a:effectLst/>
        </p:spPr>
      </p:cxnSp>
      <p:cxnSp>
        <p:nvCxnSpPr>
          <p:cNvPr id="15" name="Straight Connector 14"/>
          <p:cNvCxnSpPr/>
          <p:nvPr userDrawn="1"/>
        </p:nvCxnSpPr>
        <p:spPr>
          <a:xfrm>
            <a:off x="4483370" y="6583201"/>
            <a:ext cx="0" cy="204153"/>
          </a:xfrm>
          <a:prstGeom prst="line">
            <a:avLst/>
          </a:prstGeom>
          <a:noFill/>
          <a:ln w="19050" cap="flat" cmpd="sng" algn="ctr">
            <a:solidFill>
              <a:schemeClr val="accent1"/>
            </a:solidFill>
            <a:prstDash val="solid"/>
            <a:miter lim="800000"/>
          </a:ln>
          <a:effectLst/>
        </p:spPr>
      </p:cxnSp>
      <p:sp>
        <p:nvSpPr>
          <p:cNvPr id="16" name="TextBox 15"/>
          <p:cNvSpPr txBox="1"/>
          <p:nvPr userDrawn="1"/>
        </p:nvSpPr>
        <p:spPr>
          <a:xfrm>
            <a:off x="11633200" y="6543719"/>
            <a:ext cx="466595" cy="276999"/>
          </a:xfrm>
          <a:prstGeom prst="rect">
            <a:avLst/>
          </a:prstGeom>
          <a:noFill/>
        </p:spPr>
        <p:txBody>
          <a:bodyPr wrap="square" rtlCol="0">
            <a:spAutoFit/>
          </a:bodyPr>
          <a:lstStyle/>
          <a:p>
            <a:pPr algn="r"/>
            <a:fld id="{9AD7C989-2ABF-4356-865E-C635B54E1EE3}" type="slidenum">
              <a:rPr lang="en-US" sz="1200" b="1" smtClean="0">
                <a:solidFill>
                  <a:schemeClr val="tx2"/>
                </a:solidFill>
                <a:latin typeface="Calibri" panose="020F0502020204030204" pitchFamily="34" charset="0"/>
              </a:rPr>
              <a:pPr algn="r"/>
              <a:t>‹#›</a:t>
            </a:fld>
            <a:endParaRPr lang="en-US" sz="1200" b="1" dirty="0">
              <a:solidFill>
                <a:schemeClr val="tx2"/>
              </a:solidFill>
              <a:latin typeface="Calibri" panose="020F0502020204030204" pitchFamily="34" charset="0"/>
            </a:endParaRPr>
          </a:p>
        </p:txBody>
      </p:sp>
    </p:spTree>
    <p:extLst>
      <p:ext uri="{BB962C8B-B14F-4D97-AF65-F5344CB8AC3E}">
        <p14:creationId xmlns:p14="http://schemas.microsoft.com/office/powerpoint/2010/main" val="1246347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wo Items with Cap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88320"/>
            <a:ext cx="10515600" cy="1014984"/>
          </a:xfrm>
        </p:spPr>
        <p:txBody>
          <a:bodyPr/>
          <a:lstStyle>
            <a:lvl1pPr>
              <a:defRPr b="1" baseline="0"/>
            </a:lvl1pPr>
          </a:lstStyle>
          <a:p>
            <a:r>
              <a:rPr lang="en-US" b="1" dirty="0"/>
              <a:t>Two Items with Captions</a:t>
            </a:r>
            <a:endParaRPr lang="en-US" dirty="0"/>
          </a:p>
        </p:txBody>
      </p:sp>
      <p:sp>
        <p:nvSpPr>
          <p:cNvPr id="3" name="Content Placeholder 2"/>
          <p:cNvSpPr>
            <a:spLocks noGrp="1"/>
          </p:cNvSpPr>
          <p:nvPr>
            <p:ph sz="half" idx="1" hasCustomPrompt="1"/>
          </p:nvPr>
        </p:nvSpPr>
        <p:spPr>
          <a:xfrm>
            <a:off x="838200" y="1390650"/>
            <a:ext cx="5181600" cy="395287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vl2pPr>
              <a:buClr>
                <a:schemeClr val="accent1"/>
              </a:buClr>
              <a:defRPr/>
            </a:lvl2pPr>
            <a:lvl3pPr marL="1143000" indent="-228600">
              <a:buFont typeface="Wingdings" panose="05000000000000000000" pitchFamily="2" charset="2"/>
              <a:buChar char="§"/>
              <a:defRPr/>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a table, graph, picture, or video. Resize using the sizing handles at the edge of the item.</a:t>
            </a:r>
          </a:p>
          <a:p>
            <a:pPr lvl="0"/>
            <a:endParaRPr lang="en-US" dirty="0"/>
          </a:p>
        </p:txBody>
      </p:sp>
      <p:sp>
        <p:nvSpPr>
          <p:cNvPr id="4" name="Content Placeholder 3"/>
          <p:cNvSpPr>
            <a:spLocks noGrp="1"/>
          </p:cNvSpPr>
          <p:nvPr>
            <p:ph sz="half" idx="2" hasCustomPrompt="1"/>
          </p:nvPr>
        </p:nvSpPr>
        <p:spPr>
          <a:xfrm>
            <a:off x="6172200" y="1390650"/>
            <a:ext cx="5181600" cy="395287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vl2pPr>
              <a:buClr>
                <a:schemeClr val="accent1"/>
              </a:buClr>
              <a:defRPr/>
            </a:lvl2pPr>
            <a:lvl3pPr marL="1143000" indent="-228600">
              <a:buFont typeface="Wingdings" panose="05000000000000000000" pitchFamily="2" charset="2"/>
              <a:buChar char="§"/>
              <a:defRPr/>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a table, graph, picture, or video. Resize using the sizing handles at the edge of the item.</a:t>
            </a:r>
          </a:p>
          <a:p>
            <a:pPr lvl="0"/>
            <a:endParaRPr lang="en-US" dirty="0"/>
          </a:p>
        </p:txBody>
      </p:sp>
      <p:sp>
        <p:nvSpPr>
          <p:cNvPr id="8"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19"/>
          <p:cNvSpPr>
            <a:spLocks noChangeArrowheads="1"/>
          </p:cNvSpPr>
          <p:nvPr userDrawn="1"/>
        </p:nvSpPr>
        <p:spPr bwMode="auto">
          <a:xfrm>
            <a:off x="-1" y="6512561"/>
            <a:ext cx="7211784" cy="345440"/>
          </a:xfrm>
          <a:prstGeom prst="rect">
            <a:avLst/>
          </a:prstGeom>
          <a:solidFill>
            <a:srgbClr val="002F59"/>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0" name="Group 9"/>
          <p:cNvGrpSpPr/>
          <p:nvPr userDrawn="1"/>
        </p:nvGrpSpPr>
        <p:grpSpPr>
          <a:xfrm>
            <a:off x="7167134" y="6512561"/>
            <a:ext cx="2024776" cy="345440"/>
            <a:chOff x="7167135" y="6788149"/>
            <a:chExt cx="2012240" cy="139701"/>
          </a:xfrm>
          <a:solidFill>
            <a:schemeClr val="accent1"/>
          </a:solidFill>
        </p:grpSpPr>
        <p:sp>
          <p:nvSpPr>
            <p:cNvPr id="11" name="Rectangle 20"/>
            <p:cNvSpPr>
              <a:spLocks noChangeArrowheads="1"/>
            </p:cNvSpPr>
            <p:nvPr/>
          </p:nvSpPr>
          <p:spPr bwMode="auto">
            <a:xfrm>
              <a:off x="7167135"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Rectangle 21"/>
            <p:cNvSpPr>
              <a:spLocks noChangeArrowheads="1"/>
            </p:cNvSpPr>
            <p:nvPr/>
          </p:nvSpPr>
          <p:spPr bwMode="auto">
            <a:xfrm>
              <a:off x="8171822"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3" name="Rectangle 22"/>
          <p:cNvSpPr>
            <a:spLocks noChangeArrowheads="1"/>
          </p:cNvSpPr>
          <p:nvPr userDrawn="1"/>
        </p:nvSpPr>
        <p:spPr bwMode="auto">
          <a:xfrm>
            <a:off x="9178928" y="6512561"/>
            <a:ext cx="2011803" cy="3454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Rectangle 24"/>
          <p:cNvSpPr>
            <a:spLocks noChangeArrowheads="1"/>
          </p:cNvSpPr>
          <p:nvPr userDrawn="1"/>
        </p:nvSpPr>
        <p:spPr bwMode="auto">
          <a:xfrm>
            <a:off x="11190732" y="6512561"/>
            <a:ext cx="1013830" cy="34544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Right Triangle 14"/>
          <p:cNvSpPr/>
          <p:nvPr userDrawn="1"/>
        </p:nvSpPr>
        <p:spPr>
          <a:xfrm>
            <a:off x="7167133" y="6512560"/>
            <a:ext cx="461557" cy="345441"/>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7" name="TextBox 16"/>
          <p:cNvSpPr txBox="1"/>
          <p:nvPr userDrawn="1"/>
        </p:nvSpPr>
        <p:spPr>
          <a:xfrm>
            <a:off x="57150" y="6492918"/>
            <a:ext cx="5485352" cy="384721"/>
          </a:xfrm>
          <a:prstGeom prst="rect">
            <a:avLst/>
          </a:prstGeom>
          <a:noFill/>
        </p:spPr>
        <p:txBody>
          <a:bodyPr wrap="square" rtlCol="0">
            <a:spAutoFit/>
          </a:bodyPr>
          <a:lstStyle/>
          <a:p>
            <a:r>
              <a:rPr lang="en-US" sz="1900" dirty="0">
                <a:solidFill>
                  <a:schemeClr val="bg1"/>
                </a:solidFill>
              </a:rPr>
              <a:t>RELIABLE      TRUSTED      SCIENTIFIC      </a:t>
            </a:r>
            <a:r>
              <a:rPr lang="en-US" sz="1900" dirty="0">
                <a:solidFill>
                  <a:schemeClr val="accent1"/>
                </a:solidFill>
              </a:rPr>
              <a:t>DCPC</a:t>
            </a:r>
          </a:p>
        </p:txBody>
      </p:sp>
      <p:cxnSp>
        <p:nvCxnSpPr>
          <p:cNvPr id="18" name="Straight Connector 17"/>
          <p:cNvCxnSpPr/>
          <p:nvPr userDrawn="1"/>
        </p:nvCxnSpPr>
        <p:spPr>
          <a:xfrm>
            <a:off x="1413923"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userDrawn="1"/>
        </p:nvCxnSpPr>
        <p:spPr>
          <a:xfrm>
            <a:off x="2799826" y="6584630"/>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userDrawn="1"/>
        </p:nvCxnSpPr>
        <p:spPr>
          <a:xfrm>
            <a:off x="4483370"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sp>
        <p:nvSpPr>
          <p:cNvPr id="21" name="Text Placeholder 20"/>
          <p:cNvSpPr>
            <a:spLocks noGrp="1"/>
          </p:cNvSpPr>
          <p:nvPr>
            <p:ph type="body" sz="quarter" idx="13" hasCustomPrompt="1"/>
          </p:nvPr>
        </p:nvSpPr>
        <p:spPr>
          <a:xfrm>
            <a:off x="838200" y="5414165"/>
            <a:ext cx="5181600" cy="304800"/>
          </a:xfrm>
        </p:spPr>
        <p:txBody>
          <a:bodyPr/>
          <a:lstStyle>
            <a:lvl1pPr marL="0" indent="0" algn="ctr">
              <a:buNone/>
              <a:defRPr sz="2000" baseline="0"/>
            </a:lvl1pPr>
          </a:lstStyle>
          <a:p>
            <a:pPr lvl="0"/>
            <a:r>
              <a:rPr lang="en-US" dirty="0"/>
              <a:t>Insert caption here or delete text</a:t>
            </a:r>
          </a:p>
        </p:txBody>
      </p:sp>
      <p:sp>
        <p:nvSpPr>
          <p:cNvPr id="23" name="Text Placeholder 20"/>
          <p:cNvSpPr>
            <a:spLocks noGrp="1"/>
          </p:cNvSpPr>
          <p:nvPr>
            <p:ph type="body" sz="quarter" idx="14" hasCustomPrompt="1"/>
          </p:nvPr>
        </p:nvSpPr>
        <p:spPr>
          <a:xfrm>
            <a:off x="6172200" y="5414165"/>
            <a:ext cx="5181600" cy="304800"/>
          </a:xfrm>
        </p:spPr>
        <p:txBody>
          <a:bodyPr/>
          <a:lstStyle>
            <a:lvl1pPr marL="0" indent="0" algn="ctr">
              <a:buNone/>
              <a:defRPr sz="2000" baseline="0"/>
            </a:lvl1pPr>
          </a:lstStyle>
          <a:p>
            <a:pPr lvl="0"/>
            <a:r>
              <a:rPr lang="en-US" dirty="0"/>
              <a:t>Insert caption here or delete text</a:t>
            </a:r>
          </a:p>
        </p:txBody>
      </p:sp>
    </p:spTree>
    <p:extLst>
      <p:ext uri="{BB962C8B-B14F-4D97-AF65-F5344CB8AC3E}">
        <p14:creationId xmlns:p14="http://schemas.microsoft.com/office/powerpoint/2010/main" val="4166453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84107"/>
            <a:ext cx="10515600" cy="1014984"/>
          </a:xfrm>
        </p:spPr>
        <p:txBody>
          <a:bodyPr/>
          <a:lstStyle>
            <a:lvl1pPr>
              <a:defRPr b="1" baseline="0"/>
            </a:lvl1pPr>
          </a:lstStyle>
          <a:p>
            <a:r>
              <a:rPr lang="en-US" b="1" dirty="0"/>
              <a:t>Two Columns</a:t>
            </a:r>
            <a:endParaRPr lang="en-US" dirty="0"/>
          </a:p>
        </p:txBody>
      </p:sp>
      <p:sp>
        <p:nvSpPr>
          <p:cNvPr id="3" name="Content Placeholder 2"/>
          <p:cNvSpPr>
            <a:spLocks noGrp="1"/>
          </p:cNvSpPr>
          <p:nvPr>
            <p:ph sz="half" idx="1" hasCustomPrompt="1"/>
          </p:nvPr>
        </p:nvSpPr>
        <p:spPr>
          <a:xfrm>
            <a:off x="838200" y="1374775"/>
            <a:ext cx="5181600" cy="4351338"/>
          </a:xfrm>
        </p:spPr>
        <p:txBody>
          <a:bodyPr/>
          <a:lstStyle>
            <a:lvl1pPr>
              <a:defRPr/>
            </a:lvl1pPr>
            <a:lvl2pPr>
              <a:buClr>
                <a:schemeClr val="accent1"/>
              </a:buClr>
              <a:defRPr/>
            </a:lvl2pPr>
            <a:lvl3pPr marL="1143000" indent="-228600">
              <a:buFont typeface="Wingdings" panose="05000000000000000000" pitchFamily="2" charset="2"/>
              <a:buChar char="§"/>
              <a:defRPr/>
            </a:lvl3pPr>
          </a:lstStyle>
          <a:p>
            <a:pPr lvl="0"/>
            <a:r>
              <a:rPr lang="en-US" dirty="0"/>
              <a:t>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374775"/>
            <a:ext cx="5181600" cy="4351338"/>
          </a:xfrm>
        </p:spPr>
        <p:txBody>
          <a:bodyPr/>
          <a:lstStyle>
            <a:lvl1pPr>
              <a:defRPr/>
            </a:lvl1pPr>
            <a:lvl2pPr>
              <a:buClr>
                <a:schemeClr val="accent1"/>
              </a:buClr>
              <a:defRPr/>
            </a:lvl2pPr>
            <a:lvl3pPr marL="1143000" indent="-228600">
              <a:buFont typeface="Wingdings" panose="05000000000000000000" pitchFamily="2" charset="2"/>
              <a:buChar char="§"/>
              <a:defRPr/>
            </a:lvl3pPr>
          </a:lstStyle>
          <a:p>
            <a:pPr lvl="0"/>
            <a:r>
              <a:rPr lang="en-US" dirty="0"/>
              <a:t>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9" name="Rectangle 19"/>
          <p:cNvSpPr>
            <a:spLocks noChangeArrowheads="1"/>
          </p:cNvSpPr>
          <p:nvPr userDrawn="1"/>
        </p:nvSpPr>
        <p:spPr bwMode="auto">
          <a:xfrm>
            <a:off x="-1" y="6512561"/>
            <a:ext cx="7211784" cy="345440"/>
          </a:xfrm>
          <a:prstGeom prst="rect">
            <a:avLst/>
          </a:prstGeom>
          <a:solidFill>
            <a:srgbClr val="002F59"/>
          </a:solid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grpSp>
        <p:nvGrpSpPr>
          <p:cNvPr id="10" name="Group 9"/>
          <p:cNvGrpSpPr/>
          <p:nvPr userDrawn="1"/>
        </p:nvGrpSpPr>
        <p:grpSpPr>
          <a:xfrm>
            <a:off x="7167134" y="6512561"/>
            <a:ext cx="2024776" cy="345440"/>
            <a:chOff x="7167135" y="6788149"/>
            <a:chExt cx="2012240" cy="139701"/>
          </a:xfrm>
          <a:solidFill>
            <a:schemeClr val="accent1"/>
          </a:solidFill>
        </p:grpSpPr>
        <p:sp>
          <p:nvSpPr>
            <p:cNvPr id="11" name="Rectangle 20"/>
            <p:cNvSpPr>
              <a:spLocks noChangeArrowheads="1"/>
            </p:cNvSpPr>
            <p:nvPr/>
          </p:nvSpPr>
          <p:spPr bwMode="auto">
            <a:xfrm>
              <a:off x="7167135"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12" name="Rectangle 21"/>
            <p:cNvSpPr>
              <a:spLocks noChangeArrowheads="1"/>
            </p:cNvSpPr>
            <p:nvPr/>
          </p:nvSpPr>
          <p:spPr bwMode="auto">
            <a:xfrm>
              <a:off x="8171822"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grpSp>
      <p:sp>
        <p:nvSpPr>
          <p:cNvPr id="13" name="Rectangle 22"/>
          <p:cNvSpPr>
            <a:spLocks noChangeArrowheads="1"/>
          </p:cNvSpPr>
          <p:nvPr userDrawn="1"/>
        </p:nvSpPr>
        <p:spPr bwMode="auto">
          <a:xfrm>
            <a:off x="9178928" y="6512561"/>
            <a:ext cx="2011803" cy="3454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14" name="Rectangle 24"/>
          <p:cNvSpPr>
            <a:spLocks noChangeArrowheads="1"/>
          </p:cNvSpPr>
          <p:nvPr userDrawn="1"/>
        </p:nvSpPr>
        <p:spPr bwMode="auto">
          <a:xfrm>
            <a:off x="11190732" y="6512561"/>
            <a:ext cx="1013830" cy="34544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15" name="Right Triangle 14"/>
          <p:cNvSpPr/>
          <p:nvPr userDrawn="1"/>
        </p:nvSpPr>
        <p:spPr>
          <a:xfrm>
            <a:off x="7167133" y="6512560"/>
            <a:ext cx="461557" cy="345441"/>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FFFFFD"/>
              </a:solidFill>
            </a:endParaRPr>
          </a:p>
        </p:txBody>
      </p:sp>
      <p:sp>
        <p:nvSpPr>
          <p:cNvPr id="16" name="Slide Number Placeholder 3"/>
          <p:cNvSpPr>
            <a:spLocks noGrp="1"/>
          </p:cNvSpPr>
          <p:nvPr>
            <p:ph type="sldNum" sz="quarter" idx="12"/>
          </p:nvPr>
        </p:nvSpPr>
        <p:spPr>
          <a:xfrm>
            <a:off x="11190731" y="6512559"/>
            <a:ext cx="1013831" cy="345441"/>
          </a:xfrm>
        </p:spPr>
        <p:txBody>
          <a:bodyPr/>
          <a:lstStyle/>
          <a:p>
            <a:fld id="{92116AAA-8283-455C-A29F-DBF4D9A6B1BA}" type="slidenum">
              <a:rPr lang="en-US" sz="1600" smtClean="0">
                <a:solidFill>
                  <a:srgbClr val="002F59"/>
                </a:solidFill>
              </a:rPr>
              <a:pPr/>
              <a:t>‹#›</a:t>
            </a:fld>
            <a:endParaRPr lang="en-US" sz="1600" dirty="0">
              <a:solidFill>
                <a:srgbClr val="002F59"/>
              </a:solidFill>
            </a:endParaRPr>
          </a:p>
        </p:txBody>
      </p:sp>
      <p:sp>
        <p:nvSpPr>
          <p:cNvPr id="17" name="TextBox 16"/>
          <p:cNvSpPr txBox="1"/>
          <p:nvPr userDrawn="1"/>
        </p:nvSpPr>
        <p:spPr>
          <a:xfrm>
            <a:off x="57150" y="6492918"/>
            <a:ext cx="5485352" cy="384721"/>
          </a:xfrm>
          <a:prstGeom prst="rect">
            <a:avLst/>
          </a:prstGeom>
          <a:noFill/>
        </p:spPr>
        <p:txBody>
          <a:bodyPr wrap="square" rtlCol="0">
            <a:spAutoFit/>
          </a:bodyPr>
          <a:lstStyle/>
          <a:p>
            <a:r>
              <a:rPr lang="en-US" sz="1900" dirty="0">
                <a:solidFill>
                  <a:srgbClr val="FFFFFD"/>
                </a:solidFill>
              </a:rPr>
              <a:t>RELIABLE      TRUSTED      SCIENTIFIC      </a:t>
            </a:r>
            <a:r>
              <a:rPr lang="en-US" sz="1900" dirty="0">
                <a:solidFill>
                  <a:srgbClr val="999E40"/>
                </a:solidFill>
              </a:rPr>
              <a:t>DCPC</a:t>
            </a:r>
          </a:p>
        </p:txBody>
      </p:sp>
      <p:cxnSp>
        <p:nvCxnSpPr>
          <p:cNvPr id="18" name="Straight Connector 17"/>
          <p:cNvCxnSpPr/>
          <p:nvPr userDrawn="1"/>
        </p:nvCxnSpPr>
        <p:spPr>
          <a:xfrm>
            <a:off x="1413923"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userDrawn="1"/>
        </p:nvCxnSpPr>
        <p:spPr>
          <a:xfrm>
            <a:off x="2799826" y="6584630"/>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userDrawn="1"/>
        </p:nvCxnSpPr>
        <p:spPr>
          <a:xfrm>
            <a:off x="4483370"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126963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7583C7-CEA7-7E43-965C-60796B34CF76}"/>
              </a:ext>
            </a:extLst>
          </p:cNvPr>
          <p:cNvSpPr/>
          <p:nvPr userDrawn="1"/>
        </p:nvSpPr>
        <p:spPr>
          <a:xfrm>
            <a:off x="0" y="5660020"/>
            <a:ext cx="12192000" cy="1197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a:extLst>
              <a:ext uri="{FF2B5EF4-FFF2-40B4-BE49-F238E27FC236}">
                <a16:creationId xmlns:a16="http://schemas.microsoft.com/office/drawing/2014/main" id="{3330786B-E2AE-8A43-88C9-26BF69A1E309}"/>
              </a:ext>
            </a:extLst>
          </p:cNvPr>
          <p:cNvPicPr>
            <a:picLocks noChangeAspect="1"/>
          </p:cNvPicPr>
          <p:nvPr userDrawn="1"/>
        </p:nvPicPr>
        <p:blipFill>
          <a:blip r:embed="rId2"/>
          <a:stretch>
            <a:fillRect/>
          </a:stretch>
        </p:blipFill>
        <p:spPr>
          <a:xfrm>
            <a:off x="818668" y="1979299"/>
            <a:ext cx="3736351" cy="1622860"/>
          </a:xfrm>
          <a:prstGeom prst="rect">
            <a:avLst/>
          </a:prstGeom>
        </p:spPr>
      </p:pic>
      <p:sp>
        <p:nvSpPr>
          <p:cNvPr id="5" name="Title 4">
            <a:extLst>
              <a:ext uri="{FF2B5EF4-FFF2-40B4-BE49-F238E27FC236}">
                <a16:creationId xmlns:a16="http://schemas.microsoft.com/office/drawing/2014/main" id="{1F8D189D-5FF1-5E48-8CAA-2FF6681D3590}"/>
              </a:ext>
            </a:extLst>
          </p:cNvPr>
          <p:cNvSpPr>
            <a:spLocks noGrp="1"/>
          </p:cNvSpPr>
          <p:nvPr>
            <p:ph type="title" hasCustomPrompt="1"/>
          </p:nvPr>
        </p:nvSpPr>
        <p:spPr>
          <a:xfrm>
            <a:off x="5393803" y="1921466"/>
            <a:ext cx="6111431" cy="1680693"/>
          </a:xfrm>
        </p:spPr>
        <p:txBody>
          <a:bodyPr anchor="ctr"/>
          <a:lstStyle>
            <a:lvl1pPr algn="ctr">
              <a:defRPr sz="3000">
                <a:solidFill>
                  <a:schemeClr val="bg1"/>
                </a:solidFill>
              </a:defRPr>
            </a:lvl1pPr>
          </a:lstStyle>
          <a:p>
            <a:r>
              <a:rPr lang="en-US" dirty="0"/>
              <a:t>Presentation Title</a:t>
            </a:r>
          </a:p>
        </p:txBody>
      </p:sp>
      <p:sp>
        <p:nvSpPr>
          <p:cNvPr id="11" name="Text Placeholder 8">
            <a:extLst>
              <a:ext uri="{FF2B5EF4-FFF2-40B4-BE49-F238E27FC236}">
                <a16:creationId xmlns:a16="http://schemas.microsoft.com/office/drawing/2014/main" id="{DE335CC4-1871-4F4C-BE34-A7FBFDD4596D}"/>
              </a:ext>
            </a:extLst>
          </p:cNvPr>
          <p:cNvSpPr>
            <a:spLocks noGrp="1"/>
          </p:cNvSpPr>
          <p:nvPr>
            <p:ph type="body" sz="quarter" idx="10" hasCustomPrompt="1"/>
          </p:nvPr>
        </p:nvSpPr>
        <p:spPr>
          <a:xfrm>
            <a:off x="818668" y="606383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12" name="Text Placeholder 8">
            <a:extLst>
              <a:ext uri="{FF2B5EF4-FFF2-40B4-BE49-F238E27FC236}">
                <a16:creationId xmlns:a16="http://schemas.microsoft.com/office/drawing/2014/main" id="{4C7D140E-B69C-534D-805E-A3E699AB9846}"/>
              </a:ext>
            </a:extLst>
          </p:cNvPr>
          <p:cNvSpPr>
            <a:spLocks noGrp="1"/>
          </p:cNvSpPr>
          <p:nvPr>
            <p:ph type="body" sz="quarter" idx="11" hasCustomPrompt="1"/>
          </p:nvPr>
        </p:nvSpPr>
        <p:spPr>
          <a:xfrm>
            <a:off x="818668" y="6294064"/>
            <a:ext cx="4316413" cy="218496"/>
          </a:xfrm>
        </p:spPr>
        <p:txBody>
          <a:bodyPr/>
          <a:lstStyle>
            <a:lvl1pPr marL="0" indent="0">
              <a:buNone/>
              <a:defRPr sz="1200" i="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14" name="Text Placeholder 8">
            <a:extLst>
              <a:ext uri="{FF2B5EF4-FFF2-40B4-BE49-F238E27FC236}">
                <a16:creationId xmlns:a16="http://schemas.microsoft.com/office/drawing/2014/main" id="{43E5E570-7149-2D42-8981-079CB11392E0}"/>
              </a:ext>
            </a:extLst>
          </p:cNvPr>
          <p:cNvSpPr>
            <a:spLocks noGrp="1"/>
          </p:cNvSpPr>
          <p:nvPr>
            <p:ph type="body" sz="quarter" idx="12" hasCustomPrompt="1"/>
          </p:nvPr>
        </p:nvSpPr>
        <p:spPr>
          <a:xfrm>
            <a:off x="5354964" y="6063832"/>
            <a:ext cx="4316413" cy="218496"/>
          </a:xfrm>
        </p:spPr>
        <p:txBody>
          <a:bodyPr/>
          <a:lstStyle>
            <a:lvl1pPr marL="0" indent="0" algn="l">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15" name="Text Placeholder 8">
            <a:extLst>
              <a:ext uri="{FF2B5EF4-FFF2-40B4-BE49-F238E27FC236}">
                <a16:creationId xmlns:a16="http://schemas.microsoft.com/office/drawing/2014/main" id="{A243407D-E63F-E146-8BEC-EF4B8A5F33FE}"/>
              </a:ext>
            </a:extLst>
          </p:cNvPr>
          <p:cNvSpPr>
            <a:spLocks noGrp="1"/>
          </p:cNvSpPr>
          <p:nvPr>
            <p:ph type="body" sz="quarter" idx="13" hasCustomPrompt="1"/>
          </p:nvPr>
        </p:nvSpPr>
        <p:spPr>
          <a:xfrm>
            <a:off x="5354964" y="6294064"/>
            <a:ext cx="4316413" cy="218496"/>
          </a:xfrm>
        </p:spPr>
        <p:txBody>
          <a:bodyPr/>
          <a:lstStyle>
            <a:lvl1pPr marL="0" indent="0" algn="l">
              <a:buNone/>
              <a:defRPr sz="1400" i="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grpSp>
        <p:nvGrpSpPr>
          <p:cNvPr id="16" name="Group 15">
            <a:extLst>
              <a:ext uri="{FF2B5EF4-FFF2-40B4-BE49-F238E27FC236}">
                <a16:creationId xmlns:a16="http://schemas.microsoft.com/office/drawing/2014/main" id="{EF46BDA9-C8B4-1447-BFC0-64C71117C516}"/>
              </a:ext>
            </a:extLst>
          </p:cNvPr>
          <p:cNvGrpSpPr/>
          <p:nvPr userDrawn="1"/>
        </p:nvGrpSpPr>
        <p:grpSpPr>
          <a:xfrm>
            <a:off x="10238409" y="5895473"/>
            <a:ext cx="1266825" cy="727074"/>
            <a:chOff x="10720387" y="5849541"/>
            <a:chExt cx="1266825" cy="727074"/>
          </a:xfrm>
        </p:grpSpPr>
        <p:grpSp>
          <p:nvGrpSpPr>
            <p:cNvPr id="17" name="Group 16">
              <a:extLst>
                <a:ext uri="{FF2B5EF4-FFF2-40B4-BE49-F238E27FC236}">
                  <a16:creationId xmlns:a16="http://schemas.microsoft.com/office/drawing/2014/main" id="{5D184E51-8824-174A-AE7F-6C124CC6818A}"/>
                </a:ext>
              </a:extLst>
            </p:cNvPr>
            <p:cNvGrpSpPr/>
            <p:nvPr userDrawn="1"/>
          </p:nvGrpSpPr>
          <p:grpSpPr>
            <a:xfrm>
              <a:off x="10720387" y="5849541"/>
              <a:ext cx="1266825" cy="727074"/>
              <a:chOff x="7791450" y="73025"/>
              <a:chExt cx="1266825" cy="727074"/>
            </a:xfrm>
          </p:grpSpPr>
          <p:sp>
            <p:nvSpPr>
              <p:cNvPr id="19" name="Freeform 25">
                <a:extLst>
                  <a:ext uri="{FF2B5EF4-FFF2-40B4-BE49-F238E27FC236}">
                    <a16:creationId xmlns:a16="http://schemas.microsoft.com/office/drawing/2014/main" id="{66BFF4C4-B3F4-E24C-9DAB-63A4E9C350C9}"/>
                  </a:ext>
                </a:extLst>
              </p:cNvPr>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6">
                <a:extLst>
                  <a:ext uri="{FF2B5EF4-FFF2-40B4-BE49-F238E27FC236}">
                    <a16:creationId xmlns:a16="http://schemas.microsoft.com/office/drawing/2014/main" id="{4BD3D3FF-87B4-9345-B36C-D9EAB10D94D2}"/>
                  </a:ext>
                </a:extLst>
              </p:cNvPr>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7">
                <a:extLst>
                  <a:ext uri="{FF2B5EF4-FFF2-40B4-BE49-F238E27FC236}">
                    <a16:creationId xmlns:a16="http://schemas.microsoft.com/office/drawing/2014/main" id="{4F996246-1650-584A-AEC6-25F943F590DC}"/>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8">
                <a:extLst>
                  <a:ext uri="{FF2B5EF4-FFF2-40B4-BE49-F238E27FC236}">
                    <a16:creationId xmlns:a16="http://schemas.microsoft.com/office/drawing/2014/main" id="{6C82C5A0-6FCA-AF4F-8168-01E9BF6F4ABF}"/>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9">
                <a:extLst>
                  <a:ext uri="{FF2B5EF4-FFF2-40B4-BE49-F238E27FC236}">
                    <a16:creationId xmlns:a16="http://schemas.microsoft.com/office/drawing/2014/main" id="{5350DA1A-0812-FD48-A0A9-C6D324686E55}"/>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0">
                <a:extLst>
                  <a:ext uri="{FF2B5EF4-FFF2-40B4-BE49-F238E27FC236}">
                    <a16:creationId xmlns:a16="http://schemas.microsoft.com/office/drawing/2014/main" id="{55752550-2A65-F14D-B8AD-603F7C622BFE}"/>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1">
                <a:extLst>
                  <a:ext uri="{FF2B5EF4-FFF2-40B4-BE49-F238E27FC236}">
                    <a16:creationId xmlns:a16="http://schemas.microsoft.com/office/drawing/2014/main" id="{DA2C110A-8C4B-1844-A21A-E878390EC526}"/>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2">
                <a:extLst>
                  <a:ext uri="{FF2B5EF4-FFF2-40B4-BE49-F238E27FC236}">
                    <a16:creationId xmlns:a16="http://schemas.microsoft.com/office/drawing/2014/main" id="{93AD87B1-6A46-5E46-B36B-F1D7EBEE6C34}"/>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33">
                <a:extLst>
                  <a:ext uri="{FF2B5EF4-FFF2-40B4-BE49-F238E27FC236}">
                    <a16:creationId xmlns:a16="http://schemas.microsoft.com/office/drawing/2014/main" id="{B74B611F-DB57-EB4C-82DB-07D0D1B85658}"/>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34">
                <a:extLst>
                  <a:ext uri="{FF2B5EF4-FFF2-40B4-BE49-F238E27FC236}">
                    <a16:creationId xmlns:a16="http://schemas.microsoft.com/office/drawing/2014/main" id="{55BD1FB8-620E-004A-8A6C-808DD039610E}"/>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35">
                <a:extLst>
                  <a:ext uri="{FF2B5EF4-FFF2-40B4-BE49-F238E27FC236}">
                    <a16:creationId xmlns:a16="http://schemas.microsoft.com/office/drawing/2014/main" id="{5FBF6C9B-C87C-BC49-89BB-27FA4F41D630}"/>
                  </a:ext>
                </a:extLst>
              </p:cNvPr>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6">
                <a:extLst>
                  <a:ext uri="{FF2B5EF4-FFF2-40B4-BE49-F238E27FC236}">
                    <a16:creationId xmlns:a16="http://schemas.microsoft.com/office/drawing/2014/main" id="{362D130C-9208-604D-81E9-FEC48F8C0684}"/>
                  </a:ext>
                </a:extLst>
              </p:cNvPr>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7">
                <a:extLst>
                  <a:ext uri="{FF2B5EF4-FFF2-40B4-BE49-F238E27FC236}">
                    <a16:creationId xmlns:a16="http://schemas.microsoft.com/office/drawing/2014/main" id="{B84AF066-8BC5-AE4E-9C7E-AE5FBAB7EC69}"/>
                  </a:ext>
                </a:extLst>
              </p:cNvPr>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8">
                <a:extLst>
                  <a:ext uri="{FF2B5EF4-FFF2-40B4-BE49-F238E27FC236}">
                    <a16:creationId xmlns:a16="http://schemas.microsoft.com/office/drawing/2014/main" id="{F4DE0862-D294-434D-8192-52C8565DED3A}"/>
                  </a:ext>
                </a:extLst>
              </p:cNvPr>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9">
                <a:extLst>
                  <a:ext uri="{FF2B5EF4-FFF2-40B4-BE49-F238E27FC236}">
                    <a16:creationId xmlns:a16="http://schemas.microsoft.com/office/drawing/2014/main" id="{4B0F3B22-3C9F-6A4B-A745-6FA04666F226}"/>
                  </a:ext>
                </a:extLst>
              </p:cNvPr>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40">
                <a:extLst>
                  <a:ext uri="{FF2B5EF4-FFF2-40B4-BE49-F238E27FC236}">
                    <a16:creationId xmlns:a16="http://schemas.microsoft.com/office/drawing/2014/main" id="{7217244B-46F9-F24C-A37C-1D94B1C71EFC}"/>
                  </a:ext>
                </a:extLst>
              </p:cNvPr>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41">
                <a:extLst>
                  <a:ext uri="{FF2B5EF4-FFF2-40B4-BE49-F238E27FC236}">
                    <a16:creationId xmlns:a16="http://schemas.microsoft.com/office/drawing/2014/main" id="{A8753C6E-A7EB-3F4E-B02A-E324218B5AA6}"/>
                  </a:ext>
                </a:extLst>
              </p:cNvPr>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42">
                <a:extLst>
                  <a:ext uri="{FF2B5EF4-FFF2-40B4-BE49-F238E27FC236}">
                    <a16:creationId xmlns:a16="http://schemas.microsoft.com/office/drawing/2014/main" id="{6775146F-7FF5-F44C-A5A9-149EDF4A27BF}"/>
                  </a:ext>
                </a:extLst>
              </p:cNvPr>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43">
                <a:extLst>
                  <a:ext uri="{FF2B5EF4-FFF2-40B4-BE49-F238E27FC236}">
                    <a16:creationId xmlns:a16="http://schemas.microsoft.com/office/drawing/2014/main" id="{8754FE14-8503-3543-9B1D-0DB075249F1C}"/>
                  </a:ext>
                </a:extLst>
              </p:cNvPr>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44">
                <a:extLst>
                  <a:ext uri="{FF2B5EF4-FFF2-40B4-BE49-F238E27FC236}">
                    <a16:creationId xmlns:a16="http://schemas.microsoft.com/office/drawing/2014/main" id="{E2EE4C53-A365-554B-9D9C-7C0EF8C4C43D}"/>
                  </a:ext>
                </a:extLst>
              </p:cNvPr>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45">
                <a:extLst>
                  <a:ext uri="{FF2B5EF4-FFF2-40B4-BE49-F238E27FC236}">
                    <a16:creationId xmlns:a16="http://schemas.microsoft.com/office/drawing/2014/main" id="{D92DAC33-CBAC-A444-8812-1EB0ADDC6B32}"/>
                  </a:ext>
                </a:extLst>
              </p:cNvPr>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46">
                <a:extLst>
                  <a:ext uri="{FF2B5EF4-FFF2-40B4-BE49-F238E27FC236}">
                    <a16:creationId xmlns:a16="http://schemas.microsoft.com/office/drawing/2014/main" id="{797700C5-566C-DC4A-9CA0-288386AEC281}"/>
                  </a:ext>
                </a:extLst>
              </p:cNvPr>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47">
                <a:extLst>
                  <a:ext uri="{FF2B5EF4-FFF2-40B4-BE49-F238E27FC236}">
                    <a16:creationId xmlns:a16="http://schemas.microsoft.com/office/drawing/2014/main" id="{455F850B-6050-5B43-9828-0CC9DF0C67B2}"/>
                  </a:ext>
                </a:extLst>
              </p:cNvPr>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48">
                <a:extLst>
                  <a:ext uri="{FF2B5EF4-FFF2-40B4-BE49-F238E27FC236}">
                    <a16:creationId xmlns:a16="http://schemas.microsoft.com/office/drawing/2014/main" id="{F51A3813-FB0E-3C40-A8B3-17CBCA6406F7}"/>
                  </a:ext>
                </a:extLst>
              </p:cNvPr>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49">
                <a:extLst>
                  <a:ext uri="{FF2B5EF4-FFF2-40B4-BE49-F238E27FC236}">
                    <a16:creationId xmlns:a16="http://schemas.microsoft.com/office/drawing/2014/main" id="{7F485D4B-2380-3747-91C9-D0D02DF0AEE3}"/>
                  </a:ext>
                </a:extLst>
              </p:cNvPr>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50">
                <a:extLst>
                  <a:ext uri="{FF2B5EF4-FFF2-40B4-BE49-F238E27FC236}">
                    <a16:creationId xmlns:a16="http://schemas.microsoft.com/office/drawing/2014/main" id="{16949DFA-D170-7E4F-9292-E452E1994DCE}"/>
                  </a:ext>
                </a:extLst>
              </p:cNvPr>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51">
                <a:extLst>
                  <a:ext uri="{FF2B5EF4-FFF2-40B4-BE49-F238E27FC236}">
                    <a16:creationId xmlns:a16="http://schemas.microsoft.com/office/drawing/2014/main" id="{6C4196C9-6F4F-7849-8A1F-B6A663126E4F}"/>
                  </a:ext>
                </a:extLst>
              </p:cNvPr>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52">
                <a:extLst>
                  <a:ext uri="{FF2B5EF4-FFF2-40B4-BE49-F238E27FC236}">
                    <a16:creationId xmlns:a16="http://schemas.microsoft.com/office/drawing/2014/main" id="{8DBA6724-6ED7-4840-9A87-FD9DD23091FC}"/>
                  </a:ext>
                </a:extLst>
              </p:cNvPr>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53">
                <a:extLst>
                  <a:ext uri="{FF2B5EF4-FFF2-40B4-BE49-F238E27FC236}">
                    <a16:creationId xmlns:a16="http://schemas.microsoft.com/office/drawing/2014/main" id="{BC81CCC7-5B90-4B40-BB18-ED9F9FE51124}"/>
                  </a:ext>
                </a:extLst>
              </p:cNvPr>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54">
                <a:extLst>
                  <a:ext uri="{FF2B5EF4-FFF2-40B4-BE49-F238E27FC236}">
                    <a16:creationId xmlns:a16="http://schemas.microsoft.com/office/drawing/2014/main" id="{DB04C158-E3EF-9848-A003-6823CBFFF16E}"/>
                  </a:ext>
                </a:extLst>
              </p:cNvPr>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55">
                <a:extLst>
                  <a:ext uri="{FF2B5EF4-FFF2-40B4-BE49-F238E27FC236}">
                    <a16:creationId xmlns:a16="http://schemas.microsoft.com/office/drawing/2014/main" id="{91E2E89F-E7E8-074C-8AB6-61902E425735}"/>
                  </a:ext>
                </a:extLst>
              </p:cNvPr>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56">
                <a:extLst>
                  <a:ext uri="{FF2B5EF4-FFF2-40B4-BE49-F238E27FC236}">
                    <a16:creationId xmlns:a16="http://schemas.microsoft.com/office/drawing/2014/main" id="{EE15235B-1456-2748-B5AA-C5368A30E589}"/>
                  </a:ext>
                </a:extLst>
              </p:cNvPr>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57">
                <a:extLst>
                  <a:ext uri="{FF2B5EF4-FFF2-40B4-BE49-F238E27FC236}">
                    <a16:creationId xmlns:a16="http://schemas.microsoft.com/office/drawing/2014/main" id="{E9CB0BF6-A18B-DE49-A30B-A7EB5878410D}"/>
                  </a:ext>
                </a:extLst>
              </p:cNvPr>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58">
                <a:extLst>
                  <a:ext uri="{FF2B5EF4-FFF2-40B4-BE49-F238E27FC236}">
                    <a16:creationId xmlns:a16="http://schemas.microsoft.com/office/drawing/2014/main" id="{9925F229-0FF0-E94C-BF05-4B943C194A10}"/>
                  </a:ext>
                </a:extLst>
              </p:cNvPr>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59">
                <a:extLst>
                  <a:ext uri="{FF2B5EF4-FFF2-40B4-BE49-F238E27FC236}">
                    <a16:creationId xmlns:a16="http://schemas.microsoft.com/office/drawing/2014/main" id="{203CE36A-2215-9D48-934A-5D8559437D54}"/>
                  </a:ext>
                </a:extLst>
              </p:cNvPr>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60">
                <a:extLst>
                  <a:ext uri="{FF2B5EF4-FFF2-40B4-BE49-F238E27FC236}">
                    <a16:creationId xmlns:a16="http://schemas.microsoft.com/office/drawing/2014/main" id="{9E7259DF-4707-BC4A-8CBD-F5075AB5910C}"/>
                  </a:ext>
                </a:extLst>
              </p:cNvPr>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61">
                <a:extLst>
                  <a:ext uri="{FF2B5EF4-FFF2-40B4-BE49-F238E27FC236}">
                    <a16:creationId xmlns:a16="http://schemas.microsoft.com/office/drawing/2014/main" id="{9979D890-E5CA-3343-81D6-ECCC5D7EDA24}"/>
                  </a:ext>
                </a:extLst>
              </p:cNvPr>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62">
                <a:extLst>
                  <a:ext uri="{FF2B5EF4-FFF2-40B4-BE49-F238E27FC236}">
                    <a16:creationId xmlns:a16="http://schemas.microsoft.com/office/drawing/2014/main" id="{1337016F-5A55-D74D-96D8-992511F256F0}"/>
                  </a:ext>
                </a:extLst>
              </p:cNvPr>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63">
                <a:extLst>
                  <a:ext uri="{FF2B5EF4-FFF2-40B4-BE49-F238E27FC236}">
                    <a16:creationId xmlns:a16="http://schemas.microsoft.com/office/drawing/2014/main" id="{A7182B47-329A-DD40-BD9B-477F37005207}"/>
                  </a:ext>
                </a:extLst>
              </p:cNvPr>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64">
                <a:extLst>
                  <a:ext uri="{FF2B5EF4-FFF2-40B4-BE49-F238E27FC236}">
                    <a16:creationId xmlns:a16="http://schemas.microsoft.com/office/drawing/2014/main" id="{B19BAEE5-118D-CE44-B1C1-D722E4F96872}"/>
                  </a:ext>
                </a:extLst>
              </p:cNvPr>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65">
                <a:extLst>
                  <a:ext uri="{FF2B5EF4-FFF2-40B4-BE49-F238E27FC236}">
                    <a16:creationId xmlns:a16="http://schemas.microsoft.com/office/drawing/2014/main" id="{25FBCC4C-F776-6E48-BCB8-37F5A28B6808}"/>
                  </a:ext>
                </a:extLst>
              </p:cNvPr>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66">
                <a:extLst>
                  <a:ext uri="{FF2B5EF4-FFF2-40B4-BE49-F238E27FC236}">
                    <a16:creationId xmlns:a16="http://schemas.microsoft.com/office/drawing/2014/main" id="{80E158AC-2184-0A4A-94B8-910163B63F82}"/>
                  </a:ext>
                </a:extLst>
              </p:cNvPr>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67">
                <a:extLst>
                  <a:ext uri="{FF2B5EF4-FFF2-40B4-BE49-F238E27FC236}">
                    <a16:creationId xmlns:a16="http://schemas.microsoft.com/office/drawing/2014/main" id="{54A19964-C70C-E447-97CF-E29AF5DE2EA0}"/>
                  </a:ext>
                </a:extLst>
              </p:cNvPr>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68">
                <a:extLst>
                  <a:ext uri="{FF2B5EF4-FFF2-40B4-BE49-F238E27FC236}">
                    <a16:creationId xmlns:a16="http://schemas.microsoft.com/office/drawing/2014/main" id="{A835B7D0-F790-0941-B159-09DB1DD4E155}"/>
                  </a:ext>
                </a:extLst>
              </p:cNvPr>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69">
                <a:extLst>
                  <a:ext uri="{FF2B5EF4-FFF2-40B4-BE49-F238E27FC236}">
                    <a16:creationId xmlns:a16="http://schemas.microsoft.com/office/drawing/2014/main" id="{A9A55F55-C0A1-FB49-B624-58E6B7E65F3A}"/>
                  </a:ext>
                </a:extLst>
              </p:cNvPr>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70">
                <a:extLst>
                  <a:ext uri="{FF2B5EF4-FFF2-40B4-BE49-F238E27FC236}">
                    <a16:creationId xmlns:a16="http://schemas.microsoft.com/office/drawing/2014/main" id="{67B03A05-6CAF-FB49-803C-D6DDC5F45F59}"/>
                  </a:ext>
                </a:extLst>
              </p:cNvPr>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1">
                <a:extLst>
                  <a:ext uri="{FF2B5EF4-FFF2-40B4-BE49-F238E27FC236}">
                    <a16:creationId xmlns:a16="http://schemas.microsoft.com/office/drawing/2014/main" id="{893EB663-7635-DE4F-99D4-F37B1C55F415}"/>
                  </a:ext>
                </a:extLst>
              </p:cNvPr>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72">
                <a:extLst>
                  <a:ext uri="{FF2B5EF4-FFF2-40B4-BE49-F238E27FC236}">
                    <a16:creationId xmlns:a16="http://schemas.microsoft.com/office/drawing/2014/main" id="{CF923BF1-9E03-C447-961E-BA898399CF3B}"/>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73">
                <a:extLst>
                  <a:ext uri="{FF2B5EF4-FFF2-40B4-BE49-F238E27FC236}">
                    <a16:creationId xmlns:a16="http://schemas.microsoft.com/office/drawing/2014/main" id="{34AF4EFE-7FF6-6844-B076-D7D8F1800C68}"/>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74">
                <a:extLst>
                  <a:ext uri="{FF2B5EF4-FFF2-40B4-BE49-F238E27FC236}">
                    <a16:creationId xmlns:a16="http://schemas.microsoft.com/office/drawing/2014/main" id="{37428D63-9111-2A4B-AFAD-5DC80C934158}"/>
                  </a:ext>
                </a:extLst>
              </p:cNvPr>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75">
                <a:extLst>
                  <a:ext uri="{FF2B5EF4-FFF2-40B4-BE49-F238E27FC236}">
                    <a16:creationId xmlns:a16="http://schemas.microsoft.com/office/drawing/2014/main" id="{43EB1004-D34F-754E-A66F-905967FCF84C}"/>
                  </a:ext>
                </a:extLst>
              </p:cNvPr>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76">
                <a:extLst>
                  <a:ext uri="{FF2B5EF4-FFF2-40B4-BE49-F238E27FC236}">
                    <a16:creationId xmlns:a16="http://schemas.microsoft.com/office/drawing/2014/main" id="{82DCD71C-CCA5-CF47-BB47-AD714D8C8B4B}"/>
                  </a:ext>
                </a:extLst>
              </p:cNvPr>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77">
                <a:extLst>
                  <a:ext uri="{FF2B5EF4-FFF2-40B4-BE49-F238E27FC236}">
                    <a16:creationId xmlns:a16="http://schemas.microsoft.com/office/drawing/2014/main" id="{272F99B9-9BF6-B446-B4C3-36AA5138A2FC}"/>
                  </a:ext>
                </a:extLst>
              </p:cNvPr>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78">
                <a:extLst>
                  <a:ext uri="{FF2B5EF4-FFF2-40B4-BE49-F238E27FC236}">
                    <a16:creationId xmlns:a16="http://schemas.microsoft.com/office/drawing/2014/main" id="{3F655550-289C-FF44-9D5E-0EF4976E830C}"/>
                  </a:ext>
                </a:extLst>
              </p:cNvPr>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79">
                <a:extLst>
                  <a:ext uri="{FF2B5EF4-FFF2-40B4-BE49-F238E27FC236}">
                    <a16:creationId xmlns:a16="http://schemas.microsoft.com/office/drawing/2014/main" id="{A295C948-70FC-CD4C-9ABA-786E5B5407B6}"/>
                  </a:ext>
                </a:extLst>
              </p:cNvPr>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80">
                <a:extLst>
                  <a:ext uri="{FF2B5EF4-FFF2-40B4-BE49-F238E27FC236}">
                    <a16:creationId xmlns:a16="http://schemas.microsoft.com/office/drawing/2014/main" id="{0694D5FF-48E0-054F-94CA-B62757BC2F6C}"/>
                  </a:ext>
                </a:extLst>
              </p:cNvPr>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81">
                <a:extLst>
                  <a:ext uri="{FF2B5EF4-FFF2-40B4-BE49-F238E27FC236}">
                    <a16:creationId xmlns:a16="http://schemas.microsoft.com/office/drawing/2014/main" id="{6B6D8A9E-0688-0E40-9E6A-60B17A33BD1A}"/>
                  </a:ext>
                </a:extLst>
              </p:cNvPr>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82">
                <a:extLst>
                  <a:ext uri="{FF2B5EF4-FFF2-40B4-BE49-F238E27FC236}">
                    <a16:creationId xmlns:a16="http://schemas.microsoft.com/office/drawing/2014/main" id="{0F8B9E0C-E20B-2945-8545-26C6CC01D04B}"/>
                  </a:ext>
                </a:extLst>
              </p:cNvPr>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83">
                <a:extLst>
                  <a:ext uri="{FF2B5EF4-FFF2-40B4-BE49-F238E27FC236}">
                    <a16:creationId xmlns:a16="http://schemas.microsoft.com/office/drawing/2014/main" id="{655D20DE-445B-BF43-8D0D-9E6BD438BC88}"/>
                  </a:ext>
                </a:extLst>
              </p:cNvPr>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84">
                <a:extLst>
                  <a:ext uri="{FF2B5EF4-FFF2-40B4-BE49-F238E27FC236}">
                    <a16:creationId xmlns:a16="http://schemas.microsoft.com/office/drawing/2014/main" id="{15881558-5F9C-6445-8B63-E90FB3B15162}"/>
                  </a:ext>
                </a:extLst>
              </p:cNvPr>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85">
                <a:extLst>
                  <a:ext uri="{FF2B5EF4-FFF2-40B4-BE49-F238E27FC236}">
                    <a16:creationId xmlns:a16="http://schemas.microsoft.com/office/drawing/2014/main" id="{42CDCF65-9E46-244F-949C-F955A6A3E7E3}"/>
                  </a:ext>
                </a:extLst>
              </p:cNvPr>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86">
                <a:extLst>
                  <a:ext uri="{FF2B5EF4-FFF2-40B4-BE49-F238E27FC236}">
                    <a16:creationId xmlns:a16="http://schemas.microsoft.com/office/drawing/2014/main" id="{1D780BFA-683D-CB42-9FD4-B552704621C9}"/>
                  </a:ext>
                </a:extLst>
              </p:cNvPr>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87">
                <a:extLst>
                  <a:ext uri="{FF2B5EF4-FFF2-40B4-BE49-F238E27FC236}">
                    <a16:creationId xmlns:a16="http://schemas.microsoft.com/office/drawing/2014/main" id="{CA42BA1F-58A7-D442-B38A-C2D2846F42D6}"/>
                  </a:ext>
                </a:extLst>
              </p:cNvPr>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88">
                <a:extLst>
                  <a:ext uri="{FF2B5EF4-FFF2-40B4-BE49-F238E27FC236}">
                    <a16:creationId xmlns:a16="http://schemas.microsoft.com/office/drawing/2014/main" id="{E77D2207-49F2-7341-8A50-015191457CB9}"/>
                  </a:ext>
                </a:extLst>
              </p:cNvPr>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89">
                <a:extLst>
                  <a:ext uri="{FF2B5EF4-FFF2-40B4-BE49-F238E27FC236}">
                    <a16:creationId xmlns:a16="http://schemas.microsoft.com/office/drawing/2014/main" id="{0D82851C-B927-6848-B1CC-272319742942}"/>
                  </a:ext>
                </a:extLst>
              </p:cNvPr>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90">
                <a:extLst>
                  <a:ext uri="{FF2B5EF4-FFF2-40B4-BE49-F238E27FC236}">
                    <a16:creationId xmlns:a16="http://schemas.microsoft.com/office/drawing/2014/main" id="{5B7EC3E0-37E4-9F4B-A041-EEBF83531500}"/>
                  </a:ext>
                </a:extLst>
              </p:cNvPr>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91">
                <a:extLst>
                  <a:ext uri="{FF2B5EF4-FFF2-40B4-BE49-F238E27FC236}">
                    <a16:creationId xmlns:a16="http://schemas.microsoft.com/office/drawing/2014/main" id="{CDEC6561-62B6-8C45-B8D5-FD888DD10C93}"/>
                  </a:ext>
                </a:extLst>
              </p:cNvPr>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92">
                <a:extLst>
                  <a:ext uri="{FF2B5EF4-FFF2-40B4-BE49-F238E27FC236}">
                    <a16:creationId xmlns:a16="http://schemas.microsoft.com/office/drawing/2014/main" id="{A0277B7A-AA4C-F549-B47E-F74CA71E1E6F}"/>
                  </a:ext>
                </a:extLst>
              </p:cNvPr>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8" name="Picture 93">
              <a:extLst>
                <a:ext uri="{FF2B5EF4-FFF2-40B4-BE49-F238E27FC236}">
                  <a16:creationId xmlns:a16="http://schemas.microsoft.com/office/drawing/2014/main" id="{CDE0CE60-CF9A-B544-AC33-AD0FB9E2A7E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885650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 (Ligh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7583C7-CEA7-7E43-965C-60796B34CF76}"/>
              </a:ext>
            </a:extLst>
          </p:cNvPr>
          <p:cNvSpPr/>
          <p:nvPr userDrawn="1"/>
        </p:nvSpPr>
        <p:spPr>
          <a:xfrm>
            <a:off x="0" y="5660020"/>
            <a:ext cx="12192000" cy="1197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Title 4">
            <a:extLst>
              <a:ext uri="{FF2B5EF4-FFF2-40B4-BE49-F238E27FC236}">
                <a16:creationId xmlns:a16="http://schemas.microsoft.com/office/drawing/2014/main" id="{1F8D189D-5FF1-5E48-8CAA-2FF6681D3590}"/>
              </a:ext>
            </a:extLst>
          </p:cNvPr>
          <p:cNvSpPr>
            <a:spLocks noGrp="1"/>
          </p:cNvSpPr>
          <p:nvPr>
            <p:ph type="title" hasCustomPrompt="1"/>
          </p:nvPr>
        </p:nvSpPr>
        <p:spPr>
          <a:xfrm>
            <a:off x="5393803" y="1923852"/>
            <a:ext cx="6111431" cy="1680693"/>
          </a:xfrm>
        </p:spPr>
        <p:txBody>
          <a:bodyPr anchor="ctr"/>
          <a:lstStyle>
            <a:lvl1pPr algn="ctr">
              <a:defRPr sz="3000">
                <a:solidFill>
                  <a:schemeClr val="tx1"/>
                </a:solidFill>
              </a:defRPr>
            </a:lvl1pPr>
          </a:lstStyle>
          <a:p>
            <a:r>
              <a:rPr lang="en-US" dirty="0"/>
              <a:t>Presentation Title</a:t>
            </a:r>
          </a:p>
        </p:txBody>
      </p:sp>
      <p:sp>
        <p:nvSpPr>
          <p:cNvPr id="11" name="Text Placeholder 8">
            <a:extLst>
              <a:ext uri="{FF2B5EF4-FFF2-40B4-BE49-F238E27FC236}">
                <a16:creationId xmlns:a16="http://schemas.microsoft.com/office/drawing/2014/main" id="{DE335CC4-1871-4F4C-BE34-A7FBFDD4596D}"/>
              </a:ext>
            </a:extLst>
          </p:cNvPr>
          <p:cNvSpPr>
            <a:spLocks noGrp="1"/>
          </p:cNvSpPr>
          <p:nvPr>
            <p:ph type="body" sz="quarter" idx="10" hasCustomPrompt="1"/>
          </p:nvPr>
        </p:nvSpPr>
        <p:spPr>
          <a:xfrm>
            <a:off x="818668" y="606383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12" name="Text Placeholder 8">
            <a:extLst>
              <a:ext uri="{FF2B5EF4-FFF2-40B4-BE49-F238E27FC236}">
                <a16:creationId xmlns:a16="http://schemas.microsoft.com/office/drawing/2014/main" id="{4C7D140E-B69C-534D-805E-A3E699AB9846}"/>
              </a:ext>
            </a:extLst>
          </p:cNvPr>
          <p:cNvSpPr>
            <a:spLocks noGrp="1"/>
          </p:cNvSpPr>
          <p:nvPr>
            <p:ph type="body" sz="quarter" idx="11" hasCustomPrompt="1"/>
          </p:nvPr>
        </p:nvSpPr>
        <p:spPr>
          <a:xfrm>
            <a:off x="818668" y="6294064"/>
            <a:ext cx="4316413" cy="218496"/>
          </a:xfrm>
        </p:spPr>
        <p:txBody>
          <a:bodyPr/>
          <a:lstStyle>
            <a:lvl1pPr marL="0" indent="0">
              <a:buNone/>
              <a:defRPr sz="1200" i="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14" name="Text Placeholder 8">
            <a:extLst>
              <a:ext uri="{FF2B5EF4-FFF2-40B4-BE49-F238E27FC236}">
                <a16:creationId xmlns:a16="http://schemas.microsoft.com/office/drawing/2014/main" id="{43E5E570-7149-2D42-8981-079CB11392E0}"/>
              </a:ext>
            </a:extLst>
          </p:cNvPr>
          <p:cNvSpPr>
            <a:spLocks noGrp="1"/>
          </p:cNvSpPr>
          <p:nvPr>
            <p:ph type="body" sz="quarter" idx="12" hasCustomPrompt="1"/>
          </p:nvPr>
        </p:nvSpPr>
        <p:spPr>
          <a:xfrm>
            <a:off x="5354964" y="6063832"/>
            <a:ext cx="4316413" cy="218496"/>
          </a:xfrm>
        </p:spPr>
        <p:txBody>
          <a:bodyPr/>
          <a:lstStyle>
            <a:lvl1pPr marL="0" indent="0" algn="l">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15" name="Text Placeholder 8">
            <a:extLst>
              <a:ext uri="{FF2B5EF4-FFF2-40B4-BE49-F238E27FC236}">
                <a16:creationId xmlns:a16="http://schemas.microsoft.com/office/drawing/2014/main" id="{A243407D-E63F-E146-8BEC-EF4B8A5F33FE}"/>
              </a:ext>
            </a:extLst>
          </p:cNvPr>
          <p:cNvSpPr>
            <a:spLocks noGrp="1"/>
          </p:cNvSpPr>
          <p:nvPr>
            <p:ph type="body" sz="quarter" idx="13" hasCustomPrompt="1"/>
          </p:nvPr>
        </p:nvSpPr>
        <p:spPr>
          <a:xfrm>
            <a:off x="5354964" y="6294064"/>
            <a:ext cx="4316413" cy="218496"/>
          </a:xfrm>
        </p:spPr>
        <p:txBody>
          <a:bodyPr/>
          <a:lstStyle>
            <a:lvl1pPr marL="0" indent="0" algn="l">
              <a:buNone/>
              <a:defRPr sz="1400" i="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grpSp>
        <p:nvGrpSpPr>
          <p:cNvPr id="16" name="Group 15">
            <a:extLst>
              <a:ext uri="{FF2B5EF4-FFF2-40B4-BE49-F238E27FC236}">
                <a16:creationId xmlns:a16="http://schemas.microsoft.com/office/drawing/2014/main" id="{EF46BDA9-C8B4-1447-BFC0-64C71117C516}"/>
              </a:ext>
            </a:extLst>
          </p:cNvPr>
          <p:cNvGrpSpPr/>
          <p:nvPr userDrawn="1"/>
        </p:nvGrpSpPr>
        <p:grpSpPr>
          <a:xfrm>
            <a:off x="10238409" y="5895473"/>
            <a:ext cx="1266825" cy="727074"/>
            <a:chOff x="10720387" y="5849541"/>
            <a:chExt cx="1266825" cy="727074"/>
          </a:xfrm>
        </p:grpSpPr>
        <p:grpSp>
          <p:nvGrpSpPr>
            <p:cNvPr id="17" name="Group 16">
              <a:extLst>
                <a:ext uri="{FF2B5EF4-FFF2-40B4-BE49-F238E27FC236}">
                  <a16:creationId xmlns:a16="http://schemas.microsoft.com/office/drawing/2014/main" id="{5D184E51-8824-174A-AE7F-6C124CC6818A}"/>
                </a:ext>
              </a:extLst>
            </p:cNvPr>
            <p:cNvGrpSpPr/>
            <p:nvPr userDrawn="1"/>
          </p:nvGrpSpPr>
          <p:grpSpPr>
            <a:xfrm>
              <a:off x="10720387" y="5849541"/>
              <a:ext cx="1266825" cy="727074"/>
              <a:chOff x="7791450" y="73025"/>
              <a:chExt cx="1266825" cy="727074"/>
            </a:xfrm>
          </p:grpSpPr>
          <p:sp>
            <p:nvSpPr>
              <p:cNvPr id="19" name="Freeform 25">
                <a:extLst>
                  <a:ext uri="{FF2B5EF4-FFF2-40B4-BE49-F238E27FC236}">
                    <a16:creationId xmlns:a16="http://schemas.microsoft.com/office/drawing/2014/main" id="{66BFF4C4-B3F4-E24C-9DAB-63A4E9C350C9}"/>
                  </a:ext>
                </a:extLst>
              </p:cNvPr>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6">
                <a:extLst>
                  <a:ext uri="{FF2B5EF4-FFF2-40B4-BE49-F238E27FC236}">
                    <a16:creationId xmlns:a16="http://schemas.microsoft.com/office/drawing/2014/main" id="{4BD3D3FF-87B4-9345-B36C-D9EAB10D94D2}"/>
                  </a:ext>
                </a:extLst>
              </p:cNvPr>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7">
                <a:extLst>
                  <a:ext uri="{FF2B5EF4-FFF2-40B4-BE49-F238E27FC236}">
                    <a16:creationId xmlns:a16="http://schemas.microsoft.com/office/drawing/2014/main" id="{4F996246-1650-584A-AEC6-25F943F590DC}"/>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8">
                <a:extLst>
                  <a:ext uri="{FF2B5EF4-FFF2-40B4-BE49-F238E27FC236}">
                    <a16:creationId xmlns:a16="http://schemas.microsoft.com/office/drawing/2014/main" id="{6C82C5A0-6FCA-AF4F-8168-01E9BF6F4ABF}"/>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9">
                <a:extLst>
                  <a:ext uri="{FF2B5EF4-FFF2-40B4-BE49-F238E27FC236}">
                    <a16:creationId xmlns:a16="http://schemas.microsoft.com/office/drawing/2014/main" id="{5350DA1A-0812-FD48-A0A9-C6D324686E55}"/>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0">
                <a:extLst>
                  <a:ext uri="{FF2B5EF4-FFF2-40B4-BE49-F238E27FC236}">
                    <a16:creationId xmlns:a16="http://schemas.microsoft.com/office/drawing/2014/main" id="{55752550-2A65-F14D-B8AD-603F7C622BFE}"/>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1">
                <a:extLst>
                  <a:ext uri="{FF2B5EF4-FFF2-40B4-BE49-F238E27FC236}">
                    <a16:creationId xmlns:a16="http://schemas.microsoft.com/office/drawing/2014/main" id="{DA2C110A-8C4B-1844-A21A-E878390EC526}"/>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2">
                <a:extLst>
                  <a:ext uri="{FF2B5EF4-FFF2-40B4-BE49-F238E27FC236}">
                    <a16:creationId xmlns:a16="http://schemas.microsoft.com/office/drawing/2014/main" id="{93AD87B1-6A46-5E46-B36B-F1D7EBEE6C34}"/>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33">
                <a:extLst>
                  <a:ext uri="{FF2B5EF4-FFF2-40B4-BE49-F238E27FC236}">
                    <a16:creationId xmlns:a16="http://schemas.microsoft.com/office/drawing/2014/main" id="{B74B611F-DB57-EB4C-82DB-07D0D1B85658}"/>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34">
                <a:extLst>
                  <a:ext uri="{FF2B5EF4-FFF2-40B4-BE49-F238E27FC236}">
                    <a16:creationId xmlns:a16="http://schemas.microsoft.com/office/drawing/2014/main" id="{55BD1FB8-620E-004A-8A6C-808DD039610E}"/>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35">
                <a:extLst>
                  <a:ext uri="{FF2B5EF4-FFF2-40B4-BE49-F238E27FC236}">
                    <a16:creationId xmlns:a16="http://schemas.microsoft.com/office/drawing/2014/main" id="{5FBF6C9B-C87C-BC49-89BB-27FA4F41D630}"/>
                  </a:ext>
                </a:extLst>
              </p:cNvPr>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6">
                <a:extLst>
                  <a:ext uri="{FF2B5EF4-FFF2-40B4-BE49-F238E27FC236}">
                    <a16:creationId xmlns:a16="http://schemas.microsoft.com/office/drawing/2014/main" id="{362D130C-9208-604D-81E9-FEC48F8C0684}"/>
                  </a:ext>
                </a:extLst>
              </p:cNvPr>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7">
                <a:extLst>
                  <a:ext uri="{FF2B5EF4-FFF2-40B4-BE49-F238E27FC236}">
                    <a16:creationId xmlns:a16="http://schemas.microsoft.com/office/drawing/2014/main" id="{B84AF066-8BC5-AE4E-9C7E-AE5FBAB7EC69}"/>
                  </a:ext>
                </a:extLst>
              </p:cNvPr>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8">
                <a:extLst>
                  <a:ext uri="{FF2B5EF4-FFF2-40B4-BE49-F238E27FC236}">
                    <a16:creationId xmlns:a16="http://schemas.microsoft.com/office/drawing/2014/main" id="{F4DE0862-D294-434D-8192-52C8565DED3A}"/>
                  </a:ext>
                </a:extLst>
              </p:cNvPr>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9">
                <a:extLst>
                  <a:ext uri="{FF2B5EF4-FFF2-40B4-BE49-F238E27FC236}">
                    <a16:creationId xmlns:a16="http://schemas.microsoft.com/office/drawing/2014/main" id="{4B0F3B22-3C9F-6A4B-A745-6FA04666F226}"/>
                  </a:ext>
                </a:extLst>
              </p:cNvPr>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40">
                <a:extLst>
                  <a:ext uri="{FF2B5EF4-FFF2-40B4-BE49-F238E27FC236}">
                    <a16:creationId xmlns:a16="http://schemas.microsoft.com/office/drawing/2014/main" id="{7217244B-46F9-F24C-A37C-1D94B1C71EFC}"/>
                  </a:ext>
                </a:extLst>
              </p:cNvPr>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41">
                <a:extLst>
                  <a:ext uri="{FF2B5EF4-FFF2-40B4-BE49-F238E27FC236}">
                    <a16:creationId xmlns:a16="http://schemas.microsoft.com/office/drawing/2014/main" id="{A8753C6E-A7EB-3F4E-B02A-E324218B5AA6}"/>
                  </a:ext>
                </a:extLst>
              </p:cNvPr>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42">
                <a:extLst>
                  <a:ext uri="{FF2B5EF4-FFF2-40B4-BE49-F238E27FC236}">
                    <a16:creationId xmlns:a16="http://schemas.microsoft.com/office/drawing/2014/main" id="{6775146F-7FF5-F44C-A5A9-149EDF4A27BF}"/>
                  </a:ext>
                </a:extLst>
              </p:cNvPr>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43">
                <a:extLst>
                  <a:ext uri="{FF2B5EF4-FFF2-40B4-BE49-F238E27FC236}">
                    <a16:creationId xmlns:a16="http://schemas.microsoft.com/office/drawing/2014/main" id="{8754FE14-8503-3543-9B1D-0DB075249F1C}"/>
                  </a:ext>
                </a:extLst>
              </p:cNvPr>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44">
                <a:extLst>
                  <a:ext uri="{FF2B5EF4-FFF2-40B4-BE49-F238E27FC236}">
                    <a16:creationId xmlns:a16="http://schemas.microsoft.com/office/drawing/2014/main" id="{E2EE4C53-A365-554B-9D9C-7C0EF8C4C43D}"/>
                  </a:ext>
                </a:extLst>
              </p:cNvPr>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45">
                <a:extLst>
                  <a:ext uri="{FF2B5EF4-FFF2-40B4-BE49-F238E27FC236}">
                    <a16:creationId xmlns:a16="http://schemas.microsoft.com/office/drawing/2014/main" id="{D92DAC33-CBAC-A444-8812-1EB0ADDC6B32}"/>
                  </a:ext>
                </a:extLst>
              </p:cNvPr>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46">
                <a:extLst>
                  <a:ext uri="{FF2B5EF4-FFF2-40B4-BE49-F238E27FC236}">
                    <a16:creationId xmlns:a16="http://schemas.microsoft.com/office/drawing/2014/main" id="{797700C5-566C-DC4A-9CA0-288386AEC281}"/>
                  </a:ext>
                </a:extLst>
              </p:cNvPr>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47">
                <a:extLst>
                  <a:ext uri="{FF2B5EF4-FFF2-40B4-BE49-F238E27FC236}">
                    <a16:creationId xmlns:a16="http://schemas.microsoft.com/office/drawing/2014/main" id="{455F850B-6050-5B43-9828-0CC9DF0C67B2}"/>
                  </a:ext>
                </a:extLst>
              </p:cNvPr>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48">
                <a:extLst>
                  <a:ext uri="{FF2B5EF4-FFF2-40B4-BE49-F238E27FC236}">
                    <a16:creationId xmlns:a16="http://schemas.microsoft.com/office/drawing/2014/main" id="{F51A3813-FB0E-3C40-A8B3-17CBCA6406F7}"/>
                  </a:ext>
                </a:extLst>
              </p:cNvPr>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49">
                <a:extLst>
                  <a:ext uri="{FF2B5EF4-FFF2-40B4-BE49-F238E27FC236}">
                    <a16:creationId xmlns:a16="http://schemas.microsoft.com/office/drawing/2014/main" id="{7F485D4B-2380-3747-91C9-D0D02DF0AEE3}"/>
                  </a:ext>
                </a:extLst>
              </p:cNvPr>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50">
                <a:extLst>
                  <a:ext uri="{FF2B5EF4-FFF2-40B4-BE49-F238E27FC236}">
                    <a16:creationId xmlns:a16="http://schemas.microsoft.com/office/drawing/2014/main" id="{16949DFA-D170-7E4F-9292-E452E1994DCE}"/>
                  </a:ext>
                </a:extLst>
              </p:cNvPr>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51">
                <a:extLst>
                  <a:ext uri="{FF2B5EF4-FFF2-40B4-BE49-F238E27FC236}">
                    <a16:creationId xmlns:a16="http://schemas.microsoft.com/office/drawing/2014/main" id="{6C4196C9-6F4F-7849-8A1F-B6A663126E4F}"/>
                  </a:ext>
                </a:extLst>
              </p:cNvPr>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52">
                <a:extLst>
                  <a:ext uri="{FF2B5EF4-FFF2-40B4-BE49-F238E27FC236}">
                    <a16:creationId xmlns:a16="http://schemas.microsoft.com/office/drawing/2014/main" id="{8DBA6724-6ED7-4840-9A87-FD9DD23091FC}"/>
                  </a:ext>
                </a:extLst>
              </p:cNvPr>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53">
                <a:extLst>
                  <a:ext uri="{FF2B5EF4-FFF2-40B4-BE49-F238E27FC236}">
                    <a16:creationId xmlns:a16="http://schemas.microsoft.com/office/drawing/2014/main" id="{BC81CCC7-5B90-4B40-BB18-ED9F9FE51124}"/>
                  </a:ext>
                </a:extLst>
              </p:cNvPr>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54">
                <a:extLst>
                  <a:ext uri="{FF2B5EF4-FFF2-40B4-BE49-F238E27FC236}">
                    <a16:creationId xmlns:a16="http://schemas.microsoft.com/office/drawing/2014/main" id="{DB04C158-E3EF-9848-A003-6823CBFFF16E}"/>
                  </a:ext>
                </a:extLst>
              </p:cNvPr>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55">
                <a:extLst>
                  <a:ext uri="{FF2B5EF4-FFF2-40B4-BE49-F238E27FC236}">
                    <a16:creationId xmlns:a16="http://schemas.microsoft.com/office/drawing/2014/main" id="{91E2E89F-E7E8-074C-8AB6-61902E425735}"/>
                  </a:ext>
                </a:extLst>
              </p:cNvPr>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56">
                <a:extLst>
                  <a:ext uri="{FF2B5EF4-FFF2-40B4-BE49-F238E27FC236}">
                    <a16:creationId xmlns:a16="http://schemas.microsoft.com/office/drawing/2014/main" id="{EE15235B-1456-2748-B5AA-C5368A30E589}"/>
                  </a:ext>
                </a:extLst>
              </p:cNvPr>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57">
                <a:extLst>
                  <a:ext uri="{FF2B5EF4-FFF2-40B4-BE49-F238E27FC236}">
                    <a16:creationId xmlns:a16="http://schemas.microsoft.com/office/drawing/2014/main" id="{E9CB0BF6-A18B-DE49-A30B-A7EB5878410D}"/>
                  </a:ext>
                </a:extLst>
              </p:cNvPr>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58">
                <a:extLst>
                  <a:ext uri="{FF2B5EF4-FFF2-40B4-BE49-F238E27FC236}">
                    <a16:creationId xmlns:a16="http://schemas.microsoft.com/office/drawing/2014/main" id="{9925F229-0FF0-E94C-BF05-4B943C194A10}"/>
                  </a:ext>
                </a:extLst>
              </p:cNvPr>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59">
                <a:extLst>
                  <a:ext uri="{FF2B5EF4-FFF2-40B4-BE49-F238E27FC236}">
                    <a16:creationId xmlns:a16="http://schemas.microsoft.com/office/drawing/2014/main" id="{203CE36A-2215-9D48-934A-5D8559437D54}"/>
                  </a:ext>
                </a:extLst>
              </p:cNvPr>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60">
                <a:extLst>
                  <a:ext uri="{FF2B5EF4-FFF2-40B4-BE49-F238E27FC236}">
                    <a16:creationId xmlns:a16="http://schemas.microsoft.com/office/drawing/2014/main" id="{9E7259DF-4707-BC4A-8CBD-F5075AB5910C}"/>
                  </a:ext>
                </a:extLst>
              </p:cNvPr>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61">
                <a:extLst>
                  <a:ext uri="{FF2B5EF4-FFF2-40B4-BE49-F238E27FC236}">
                    <a16:creationId xmlns:a16="http://schemas.microsoft.com/office/drawing/2014/main" id="{9979D890-E5CA-3343-81D6-ECCC5D7EDA24}"/>
                  </a:ext>
                </a:extLst>
              </p:cNvPr>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62">
                <a:extLst>
                  <a:ext uri="{FF2B5EF4-FFF2-40B4-BE49-F238E27FC236}">
                    <a16:creationId xmlns:a16="http://schemas.microsoft.com/office/drawing/2014/main" id="{1337016F-5A55-D74D-96D8-992511F256F0}"/>
                  </a:ext>
                </a:extLst>
              </p:cNvPr>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63">
                <a:extLst>
                  <a:ext uri="{FF2B5EF4-FFF2-40B4-BE49-F238E27FC236}">
                    <a16:creationId xmlns:a16="http://schemas.microsoft.com/office/drawing/2014/main" id="{A7182B47-329A-DD40-BD9B-477F37005207}"/>
                  </a:ext>
                </a:extLst>
              </p:cNvPr>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64">
                <a:extLst>
                  <a:ext uri="{FF2B5EF4-FFF2-40B4-BE49-F238E27FC236}">
                    <a16:creationId xmlns:a16="http://schemas.microsoft.com/office/drawing/2014/main" id="{B19BAEE5-118D-CE44-B1C1-D722E4F96872}"/>
                  </a:ext>
                </a:extLst>
              </p:cNvPr>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65">
                <a:extLst>
                  <a:ext uri="{FF2B5EF4-FFF2-40B4-BE49-F238E27FC236}">
                    <a16:creationId xmlns:a16="http://schemas.microsoft.com/office/drawing/2014/main" id="{25FBCC4C-F776-6E48-BCB8-37F5A28B6808}"/>
                  </a:ext>
                </a:extLst>
              </p:cNvPr>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66">
                <a:extLst>
                  <a:ext uri="{FF2B5EF4-FFF2-40B4-BE49-F238E27FC236}">
                    <a16:creationId xmlns:a16="http://schemas.microsoft.com/office/drawing/2014/main" id="{80E158AC-2184-0A4A-94B8-910163B63F82}"/>
                  </a:ext>
                </a:extLst>
              </p:cNvPr>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67">
                <a:extLst>
                  <a:ext uri="{FF2B5EF4-FFF2-40B4-BE49-F238E27FC236}">
                    <a16:creationId xmlns:a16="http://schemas.microsoft.com/office/drawing/2014/main" id="{54A19964-C70C-E447-97CF-E29AF5DE2EA0}"/>
                  </a:ext>
                </a:extLst>
              </p:cNvPr>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68">
                <a:extLst>
                  <a:ext uri="{FF2B5EF4-FFF2-40B4-BE49-F238E27FC236}">
                    <a16:creationId xmlns:a16="http://schemas.microsoft.com/office/drawing/2014/main" id="{A835B7D0-F790-0941-B159-09DB1DD4E155}"/>
                  </a:ext>
                </a:extLst>
              </p:cNvPr>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69">
                <a:extLst>
                  <a:ext uri="{FF2B5EF4-FFF2-40B4-BE49-F238E27FC236}">
                    <a16:creationId xmlns:a16="http://schemas.microsoft.com/office/drawing/2014/main" id="{A9A55F55-C0A1-FB49-B624-58E6B7E65F3A}"/>
                  </a:ext>
                </a:extLst>
              </p:cNvPr>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70">
                <a:extLst>
                  <a:ext uri="{FF2B5EF4-FFF2-40B4-BE49-F238E27FC236}">
                    <a16:creationId xmlns:a16="http://schemas.microsoft.com/office/drawing/2014/main" id="{67B03A05-6CAF-FB49-803C-D6DDC5F45F59}"/>
                  </a:ext>
                </a:extLst>
              </p:cNvPr>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1">
                <a:extLst>
                  <a:ext uri="{FF2B5EF4-FFF2-40B4-BE49-F238E27FC236}">
                    <a16:creationId xmlns:a16="http://schemas.microsoft.com/office/drawing/2014/main" id="{893EB663-7635-DE4F-99D4-F37B1C55F415}"/>
                  </a:ext>
                </a:extLst>
              </p:cNvPr>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72">
                <a:extLst>
                  <a:ext uri="{FF2B5EF4-FFF2-40B4-BE49-F238E27FC236}">
                    <a16:creationId xmlns:a16="http://schemas.microsoft.com/office/drawing/2014/main" id="{CF923BF1-9E03-C447-961E-BA898399CF3B}"/>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73">
                <a:extLst>
                  <a:ext uri="{FF2B5EF4-FFF2-40B4-BE49-F238E27FC236}">
                    <a16:creationId xmlns:a16="http://schemas.microsoft.com/office/drawing/2014/main" id="{34AF4EFE-7FF6-6844-B076-D7D8F1800C68}"/>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74">
                <a:extLst>
                  <a:ext uri="{FF2B5EF4-FFF2-40B4-BE49-F238E27FC236}">
                    <a16:creationId xmlns:a16="http://schemas.microsoft.com/office/drawing/2014/main" id="{37428D63-9111-2A4B-AFAD-5DC80C934158}"/>
                  </a:ext>
                </a:extLst>
              </p:cNvPr>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75">
                <a:extLst>
                  <a:ext uri="{FF2B5EF4-FFF2-40B4-BE49-F238E27FC236}">
                    <a16:creationId xmlns:a16="http://schemas.microsoft.com/office/drawing/2014/main" id="{43EB1004-D34F-754E-A66F-905967FCF84C}"/>
                  </a:ext>
                </a:extLst>
              </p:cNvPr>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76">
                <a:extLst>
                  <a:ext uri="{FF2B5EF4-FFF2-40B4-BE49-F238E27FC236}">
                    <a16:creationId xmlns:a16="http://schemas.microsoft.com/office/drawing/2014/main" id="{82DCD71C-CCA5-CF47-BB47-AD714D8C8B4B}"/>
                  </a:ext>
                </a:extLst>
              </p:cNvPr>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77">
                <a:extLst>
                  <a:ext uri="{FF2B5EF4-FFF2-40B4-BE49-F238E27FC236}">
                    <a16:creationId xmlns:a16="http://schemas.microsoft.com/office/drawing/2014/main" id="{272F99B9-9BF6-B446-B4C3-36AA5138A2FC}"/>
                  </a:ext>
                </a:extLst>
              </p:cNvPr>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78">
                <a:extLst>
                  <a:ext uri="{FF2B5EF4-FFF2-40B4-BE49-F238E27FC236}">
                    <a16:creationId xmlns:a16="http://schemas.microsoft.com/office/drawing/2014/main" id="{3F655550-289C-FF44-9D5E-0EF4976E830C}"/>
                  </a:ext>
                </a:extLst>
              </p:cNvPr>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79">
                <a:extLst>
                  <a:ext uri="{FF2B5EF4-FFF2-40B4-BE49-F238E27FC236}">
                    <a16:creationId xmlns:a16="http://schemas.microsoft.com/office/drawing/2014/main" id="{A295C948-70FC-CD4C-9ABA-786E5B5407B6}"/>
                  </a:ext>
                </a:extLst>
              </p:cNvPr>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80">
                <a:extLst>
                  <a:ext uri="{FF2B5EF4-FFF2-40B4-BE49-F238E27FC236}">
                    <a16:creationId xmlns:a16="http://schemas.microsoft.com/office/drawing/2014/main" id="{0694D5FF-48E0-054F-94CA-B62757BC2F6C}"/>
                  </a:ext>
                </a:extLst>
              </p:cNvPr>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81">
                <a:extLst>
                  <a:ext uri="{FF2B5EF4-FFF2-40B4-BE49-F238E27FC236}">
                    <a16:creationId xmlns:a16="http://schemas.microsoft.com/office/drawing/2014/main" id="{6B6D8A9E-0688-0E40-9E6A-60B17A33BD1A}"/>
                  </a:ext>
                </a:extLst>
              </p:cNvPr>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82">
                <a:extLst>
                  <a:ext uri="{FF2B5EF4-FFF2-40B4-BE49-F238E27FC236}">
                    <a16:creationId xmlns:a16="http://schemas.microsoft.com/office/drawing/2014/main" id="{0F8B9E0C-E20B-2945-8545-26C6CC01D04B}"/>
                  </a:ext>
                </a:extLst>
              </p:cNvPr>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83">
                <a:extLst>
                  <a:ext uri="{FF2B5EF4-FFF2-40B4-BE49-F238E27FC236}">
                    <a16:creationId xmlns:a16="http://schemas.microsoft.com/office/drawing/2014/main" id="{655D20DE-445B-BF43-8D0D-9E6BD438BC88}"/>
                  </a:ext>
                </a:extLst>
              </p:cNvPr>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84">
                <a:extLst>
                  <a:ext uri="{FF2B5EF4-FFF2-40B4-BE49-F238E27FC236}">
                    <a16:creationId xmlns:a16="http://schemas.microsoft.com/office/drawing/2014/main" id="{15881558-5F9C-6445-8B63-E90FB3B15162}"/>
                  </a:ext>
                </a:extLst>
              </p:cNvPr>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85">
                <a:extLst>
                  <a:ext uri="{FF2B5EF4-FFF2-40B4-BE49-F238E27FC236}">
                    <a16:creationId xmlns:a16="http://schemas.microsoft.com/office/drawing/2014/main" id="{42CDCF65-9E46-244F-949C-F955A6A3E7E3}"/>
                  </a:ext>
                </a:extLst>
              </p:cNvPr>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86">
                <a:extLst>
                  <a:ext uri="{FF2B5EF4-FFF2-40B4-BE49-F238E27FC236}">
                    <a16:creationId xmlns:a16="http://schemas.microsoft.com/office/drawing/2014/main" id="{1D780BFA-683D-CB42-9FD4-B552704621C9}"/>
                  </a:ext>
                </a:extLst>
              </p:cNvPr>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87">
                <a:extLst>
                  <a:ext uri="{FF2B5EF4-FFF2-40B4-BE49-F238E27FC236}">
                    <a16:creationId xmlns:a16="http://schemas.microsoft.com/office/drawing/2014/main" id="{CA42BA1F-58A7-D442-B38A-C2D2846F42D6}"/>
                  </a:ext>
                </a:extLst>
              </p:cNvPr>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88">
                <a:extLst>
                  <a:ext uri="{FF2B5EF4-FFF2-40B4-BE49-F238E27FC236}">
                    <a16:creationId xmlns:a16="http://schemas.microsoft.com/office/drawing/2014/main" id="{E77D2207-49F2-7341-8A50-015191457CB9}"/>
                  </a:ext>
                </a:extLst>
              </p:cNvPr>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89">
                <a:extLst>
                  <a:ext uri="{FF2B5EF4-FFF2-40B4-BE49-F238E27FC236}">
                    <a16:creationId xmlns:a16="http://schemas.microsoft.com/office/drawing/2014/main" id="{0D82851C-B927-6848-B1CC-272319742942}"/>
                  </a:ext>
                </a:extLst>
              </p:cNvPr>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90">
                <a:extLst>
                  <a:ext uri="{FF2B5EF4-FFF2-40B4-BE49-F238E27FC236}">
                    <a16:creationId xmlns:a16="http://schemas.microsoft.com/office/drawing/2014/main" id="{5B7EC3E0-37E4-9F4B-A041-EEBF83531500}"/>
                  </a:ext>
                </a:extLst>
              </p:cNvPr>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91">
                <a:extLst>
                  <a:ext uri="{FF2B5EF4-FFF2-40B4-BE49-F238E27FC236}">
                    <a16:creationId xmlns:a16="http://schemas.microsoft.com/office/drawing/2014/main" id="{CDEC6561-62B6-8C45-B8D5-FD888DD10C93}"/>
                  </a:ext>
                </a:extLst>
              </p:cNvPr>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92">
                <a:extLst>
                  <a:ext uri="{FF2B5EF4-FFF2-40B4-BE49-F238E27FC236}">
                    <a16:creationId xmlns:a16="http://schemas.microsoft.com/office/drawing/2014/main" id="{A0277B7A-AA4C-F549-B47E-F74CA71E1E6F}"/>
                  </a:ext>
                </a:extLst>
              </p:cNvPr>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8" name="Picture 93">
              <a:extLst>
                <a:ext uri="{FF2B5EF4-FFF2-40B4-BE49-F238E27FC236}">
                  <a16:creationId xmlns:a16="http://schemas.microsoft.com/office/drawing/2014/main" id="{CDE0CE60-CF9A-B544-AC33-AD0FB9E2A7E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a:extLst>
              <a:ext uri="{FF2B5EF4-FFF2-40B4-BE49-F238E27FC236}">
                <a16:creationId xmlns:a16="http://schemas.microsoft.com/office/drawing/2014/main" id="{1A360B13-35A9-47DE-AFEA-2FA099EB3190}"/>
              </a:ext>
            </a:extLst>
          </p:cNvPr>
          <p:cNvPicPr>
            <a:picLocks noChangeAspect="1"/>
          </p:cNvPicPr>
          <p:nvPr userDrawn="1"/>
        </p:nvPicPr>
        <p:blipFill>
          <a:blip r:embed="rId3"/>
          <a:stretch>
            <a:fillRect/>
          </a:stretch>
        </p:blipFill>
        <p:spPr>
          <a:xfrm>
            <a:off x="815731" y="1950382"/>
            <a:ext cx="3739288" cy="1627632"/>
          </a:xfrm>
          <a:prstGeom prst="rect">
            <a:avLst/>
          </a:prstGeom>
        </p:spPr>
      </p:pic>
    </p:spTree>
    <p:extLst>
      <p:ext uri="{BB962C8B-B14F-4D97-AF65-F5344CB8AC3E}">
        <p14:creationId xmlns:p14="http://schemas.microsoft.com/office/powerpoint/2010/main" val="2271453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One Colum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453DD3-CCEA-4C03-AC76-50A204E0DD65}"/>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4" name="Text Placeholder 3">
            <a:extLst>
              <a:ext uri="{FF2B5EF4-FFF2-40B4-BE49-F238E27FC236}">
                <a16:creationId xmlns:a16="http://schemas.microsoft.com/office/drawing/2014/main" id="{CC3F8601-700F-40DD-A027-9AE61FC8ADBD}"/>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2483206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One Column and Glyph">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707AD6-77AC-4658-9FC5-9B52D384346C}"/>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pic>
        <p:nvPicPr>
          <p:cNvPr id="10" name="Picture 9">
            <a:extLst>
              <a:ext uri="{FF2B5EF4-FFF2-40B4-BE49-F238E27FC236}">
                <a16:creationId xmlns:a16="http://schemas.microsoft.com/office/drawing/2014/main" id="{407A149D-2FD3-45F9-971B-248A0597B07A}"/>
              </a:ext>
            </a:extLst>
          </p:cNvPr>
          <p:cNvPicPr>
            <a:picLocks noChangeAspect="1"/>
          </p:cNvPicPr>
          <p:nvPr userDrawn="1"/>
        </p:nvPicPr>
        <p:blipFill rotWithShape="1">
          <a:blip r:embed="rId3"/>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 with Glyph</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9" name="Text Placeholder 3">
            <a:extLst>
              <a:ext uri="{FF2B5EF4-FFF2-40B4-BE49-F238E27FC236}">
                <a16:creationId xmlns:a16="http://schemas.microsoft.com/office/drawing/2014/main" id="{92205F9B-9397-47C6-A496-61C239E5D8DC}"/>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1127235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Two Column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0DAEBD-6254-4B7A-93F4-740AB02FB7C8}"/>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Two Columns</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3" y="1757043"/>
            <a:ext cx="5398625"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8" name="Text Placeholder 2">
            <a:extLst>
              <a:ext uri="{FF2B5EF4-FFF2-40B4-BE49-F238E27FC236}">
                <a16:creationId xmlns:a16="http://schemas.microsoft.com/office/drawing/2014/main" id="{21E39CF0-7C77-424C-A297-61F58AB0A5CF}"/>
              </a:ext>
            </a:extLst>
          </p:cNvPr>
          <p:cNvSpPr>
            <a:spLocks noGrp="1"/>
          </p:cNvSpPr>
          <p:nvPr>
            <p:ph type="body" sz="quarter" idx="12" hasCustomPrompt="1"/>
          </p:nvPr>
        </p:nvSpPr>
        <p:spPr>
          <a:xfrm>
            <a:off x="6223464" y="1757043"/>
            <a:ext cx="5409092"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9" name="Text Placeholder 3">
            <a:extLst>
              <a:ext uri="{FF2B5EF4-FFF2-40B4-BE49-F238E27FC236}">
                <a16:creationId xmlns:a16="http://schemas.microsoft.com/office/drawing/2014/main" id="{4568C32E-CEDB-4D0D-9ECE-34892E301A8F}"/>
              </a:ext>
            </a:extLst>
          </p:cNvPr>
          <p:cNvSpPr>
            <a:spLocks noGrp="1"/>
          </p:cNvSpPr>
          <p:nvPr>
            <p:ph type="body" sz="quarter" idx="13"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117653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Two Columns and Glyph">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ED42B36-C5AB-4E02-9392-A267D566D33B}"/>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pic>
        <p:nvPicPr>
          <p:cNvPr id="11" name="Picture 10">
            <a:extLst>
              <a:ext uri="{FF2B5EF4-FFF2-40B4-BE49-F238E27FC236}">
                <a16:creationId xmlns:a16="http://schemas.microsoft.com/office/drawing/2014/main" id="{F3C66B17-8103-49D1-B504-47FBD78869E6}"/>
              </a:ext>
            </a:extLst>
          </p:cNvPr>
          <p:cNvPicPr>
            <a:picLocks noChangeAspect="1"/>
          </p:cNvPicPr>
          <p:nvPr userDrawn="1"/>
        </p:nvPicPr>
        <p:blipFill rotWithShape="1">
          <a:blip r:embed="rId3"/>
          <a:srcRect t="60798"/>
          <a:stretch/>
        </p:blipFill>
        <p:spPr>
          <a:xfrm rot="10800000">
            <a:off x="0" y="5851492"/>
            <a:ext cx="12192000" cy="1006507"/>
          </a:xfrm>
          <a:prstGeom prst="rect">
            <a:avLst/>
          </a:prstGeom>
        </p:spPr>
      </p:pic>
      <p:sp>
        <p:nvSpPr>
          <p:cNvPr id="8" name="Slide Number Placeholder 5">
            <a:extLst>
              <a:ext uri="{FF2B5EF4-FFF2-40B4-BE49-F238E27FC236}">
                <a16:creationId xmlns:a16="http://schemas.microsoft.com/office/drawing/2014/main" id="{147ACE11-8834-464D-A0B9-1980B878F179}"/>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9" name="Footer Placeholder 12">
            <a:extLst>
              <a:ext uri="{FF2B5EF4-FFF2-40B4-BE49-F238E27FC236}">
                <a16:creationId xmlns:a16="http://schemas.microsoft.com/office/drawing/2014/main" id="{83C8639D-D647-4E49-844C-6A2C96749528}"/>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12" name="Title 30">
            <a:extLst>
              <a:ext uri="{FF2B5EF4-FFF2-40B4-BE49-F238E27FC236}">
                <a16:creationId xmlns:a16="http://schemas.microsoft.com/office/drawing/2014/main" id="{9AFC2055-06BA-4BF6-9D05-C28C8EF65CA6}"/>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Two Columns with Glyph</a:t>
            </a:r>
          </a:p>
        </p:txBody>
      </p:sp>
      <p:sp>
        <p:nvSpPr>
          <p:cNvPr id="13" name="Text Placeholder 2">
            <a:extLst>
              <a:ext uri="{FF2B5EF4-FFF2-40B4-BE49-F238E27FC236}">
                <a16:creationId xmlns:a16="http://schemas.microsoft.com/office/drawing/2014/main" id="{5B5916BC-EE15-4E47-B1B3-93D4A436C775}"/>
              </a:ext>
            </a:extLst>
          </p:cNvPr>
          <p:cNvSpPr>
            <a:spLocks noGrp="1"/>
          </p:cNvSpPr>
          <p:nvPr>
            <p:ph type="body" sz="quarter" idx="11" hasCustomPrompt="1"/>
          </p:nvPr>
        </p:nvSpPr>
        <p:spPr>
          <a:xfrm>
            <a:off x="569913" y="1757043"/>
            <a:ext cx="5398625"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14" name="Text Placeholder 2">
            <a:extLst>
              <a:ext uri="{FF2B5EF4-FFF2-40B4-BE49-F238E27FC236}">
                <a16:creationId xmlns:a16="http://schemas.microsoft.com/office/drawing/2014/main" id="{ADED0D0B-94C9-4078-AEB7-44B9A1F6E01A}"/>
              </a:ext>
            </a:extLst>
          </p:cNvPr>
          <p:cNvSpPr>
            <a:spLocks noGrp="1"/>
          </p:cNvSpPr>
          <p:nvPr>
            <p:ph type="body" sz="quarter" idx="12" hasCustomPrompt="1"/>
          </p:nvPr>
        </p:nvSpPr>
        <p:spPr>
          <a:xfrm>
            <a:off x="6223464" y="1757043"/>
            <a:ext cx="5409092"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10" name="Text Placeholder 3">
            <a:extLst>
              <a:ext uri="{FF2B5EF4-FFF2-40B4-BE49-F238E27FC236}">
                <a16:creationId xmlns:a16="http://schemas.microsoft.com/office/drawing/2014/main" id="{9E67795D-B6BB-4C9A-AD21-D7AFEEAD750D}"/>
              </a:ext>
            </a:extLst>
          </p:cNvPr>
          <p:cNvSpPr>
            <a:spLocks noGrp="1"/>
          </p:cNvSpPr>
          <p:nvPr>
            <p:ph type="body" sz="quarter" idx="13" hasCustomPrompt="1"/>
          </p:nvPr>
        </p:nvSpPr>
        <p:spPr>
          <a:xfrm>
            <a:off x="569913" y="1069584"/>
            <a:ext cx="11060575" cy="537700"/>
          </a:xfrm>
        </p:spPr>
        <p:txBody>
          <a:bodyPr/>
          <a:lstStyle>
            <a:lvl1pPr marL="0" indent="0">
              <a:buNone/>
              <a:defRPr lang="en-US" sz="2800" b="0" i="0" kern="1200" baseline="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1339984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icture Slide A">
    <p:bg>
      <p:bgPr>
        <a:solidFill>
          <a:schemeClr val="accent6">
            <a:lumMod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A98395E-3548-8F4E-BC25-B2F8D04E889F}"/>
              </a:ext>
            </a:extLst>
          </p:cNvPr>
          <p:cNvSpPr/>
          <p:nvPr userDrawn="1"/>
        </p:nvSpPr>
        <p:spPr>
          <a:xfrm>
            <a:off x="0" y="0"/>
            <a:ext cx="561372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Title 30">
            <a:extLst>
              <a:ext uri="{FF2B5EF4-FFF2-40B4-BE49-F238E27FC236}">
                <a16:creationId xmlns:a16="http://schemas.microsoft.com/office/drawing/2014/main" id="{7CDF42D1-EE64-204D-8425-4A1A8B68BA83}"/>
              </a:ext>
            </a:extLst>
          </p:cNvPr>
          <p:cNvSpPr>
            <a:spLocks noGrp="1"/>
          </p:cNvSpPr>
          <p:nvPr userDrawn="1">
            <p:ph type="title" hasCustomPrompt="1"/>
          </p:nvPr>
        </p:nvSpPr>
        <p:spPr>
          <a:xfrm>
            <a:off x="571982" y="365125"/>
            <a:ext cx="4452454" cy="1023837"/>
          </a:xfrm>
        </p:spPr>
        <p:txBody>
          <a:bodyPr anchor="t"/>
          <a:lstStyle>
            <a:lvl1pPr>
              <a:defRPr>
                <a:solidFill>
                  <a:schemeClr val="tx2"/>
                </a:solidFill>
              </a:defRPr>
            </a:lvl1pPr>
          </a:lstStyle>
          <a:p>
            <a:r>
              <a:rPr lang="en-US" dirty="0"/>
              <a:t>Heading</a:t>
            </a:r>
          </a:p>
        </p:txBody>
      </p:sp>
      <p:sp>
        <p:nvSpPr>
          <p:cNvPr id="35" name="Content Placeholder 29">
            <a:extLst>
              <a:ext uri="{FF2B5EF4-FFF2-40B4-BE49-F238E27FC236}">
                <a16:creationId xmlns:a16="http://schemas.microsoft.com/office/drawing/2014/main" id="{5C618786-BE7D-BD43-897A-806748E76958}"/>
              </a:ext>
            </a:extLst>
          </p:cNvPr>
          <p:cNvSpPr>
            <a:spLocks noGrp="1"/>
          </p:cNvSpPr>
          <p:nvPr>
            <p:ph sz="quarter" idx="13" hasCustomPrompt="1"/>
          </p:nvPr>
        </p:nvSpPr>
        <p:spPr>
          <a:xfrm>
            <a:off x="6096000" y="365125"/>
            <a:ext cx="5524017" cy="6093026"/>
          </a:xfrm>
        </p:spPr>
        <p:txBody>
          <a:bodyPr/>
          <a:lstStyle>
            <a:lvl1pPr marL="0" indent="0">
              <a:lnSpc>
                <a:spcPct val="120000"/>
              </a:lnSpc>
              <a:buNone/>
              <a:defRPr sz="18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icons below to insert table, graph, picture, or video. Resize using the sizing handles at the edge of the item.</a:t>
            </a:r>
          </a:p>
        </p:txBody>
      </p:sp>
      <p:sp>
        <p:nvSpPr>
          <p:cNvPr id="37" name="Slide Number Placeholder 5">
            <a:extLst>
              <a:ext uri="{FF2B5EF4-FFF2-40B4-BE49-F238E27FC236}">
                <a16:creationId xmlns:a16="http://schemas.microsoft.com/office/drawing/2014/main" id="{B1C7A27D-49BF-684E-9864-B6AFADB947D5}"/>
              </a:ext>
            </a:extLst>
          </p:cNvPr>
          <p:cNvSpPr txBox="1">
            <a:spLocks/>
          </p:cNvSpPr>
          <p:nvPr userDrawn="1"/>
        </p:nvSpPr>
        <p:spPr>
          <a:xfrm>
            <a:off x="69449" y="6458150"/>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38" name="Footer Placeholder 12">
            <a:extLst>
              <a:ext uri="{FF2B5EF4-FFF2-40B4-BE49-F238E27FC236}">
                <a16:creationId xmlns:a16="http://schemas.microsoft.com/office/drawing/2014/main" id="{155572A5-166B-F440-BEE7-340111A8C6E5}"/>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2"/>
                </a:solidFill>
                <a:latin typeface="Gotham Rounded Book" pitchFamily="50" charset="0"/>
              </a:rPr>
              <a:t>Division of Cancer Prevention and Control</a:t>
            </a:r>
            <a:r>
              <a:rPr lang="en-US" sz="1400" dirty="0">
                <a:solidFill>
                  <a:schemeClr val="tx1"/>
                </a:solidFill>
                <a:latin typeface="Gotham Rounded Book" pitchFamily="50" charset="0"/>
              </a:rPr>
              <a:t> 					</a:t>
            </a:r>
            <a:r>
              <a:rPr lang="en-US" sz="1400" b="0" i="0" kern="1200" dirty="0">
                <a:solidFill>
                  <a:schemeClr val="bg2"/>
                </a:solidFill>
                <a:latin typeface="Gotham Rounded Book" pitchFamily="50" charset="0"/>
                <a:ea typeface="+mn-ea"/>
                <a:cs typeface="+mn-cs"/>
              </a:rPr>
              <a:t>               Reliable. Trusted. Scientific.</a:t>
            </a:r>
          </a:p>
        </p:txBody>
      </p:sp>
      <p:sp>
        <p:nvSpPr>
          <p:cNvPr id="10" name="Text Placeholder 3">
            <a:extLst>
              <a:ext uri="{FF2B5EF4-FFF2-40B4-BE49-F238E27FC236}">
                <a16:creationId xmlns:a16="http://schemas.microsoft.com/office/drawing/2014/main" id="{7467A208-DD4C-4CB3-B9CC-127844D27F27}"/>
              </a:ext>
            </a:extLst>
          </p:cNvPr>
          <p:cNvSpPr>
            <a:spLocks noGrp="1"/>
          </p:cNvSpPr>
          <p:nvPr>
            <p:ph type="body" sz="quarter" idx="14" hasCustomPrompt="1"/>
          </p:nvPr>
        </p:nvSpPr>
        <p:spPr>
          <a:xfrm>
            <a:off x="559443" y="1554961"/>
            <a:ext cx="4464994" cy="599222"/>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
        <p:nvSpPr>
          <p:cNvPr id="11" name="Text Placeholder 2">
            <a:extLst>
              <a:ext uri="{FF2B5EF4-FFF2-40B4-BE49-F238E27FC236}">
                <a16:creationId xmlns:a16="http://schemas.microsoft.com/office/drawing/2014/main" id="{38AA1E33-D3AC-4B2B-84E9-CDDE344F9B88}"/>
              </a:ext>
            </a:extLst>
          </p:cNvPr>
          <p:cNvSpPr>
            <a:spLocks noGrp="1"/>
          </p:cNvSpPr>
          <p:nvPr>
            <p:ph type="body" sz="quarter" idx="11" hasCustomPrompt="1"/>
          </p:nvPr>
        </p:nvSpPr>
        <p:spPr>
          <a:xfrm>
            <a:off x="559443" y="2328292"/>
            <a:ext cx="4464993" cy="4129858"/>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Tree>
    <p:extLst>
      <p:ext uri="{BB962C8B-B14F-4D97-AF65-F5344CB8AC3E}">
        <p14:creationId xmlns:p14="http://schemas.microsoft.com/office/powerpoint/2010/main" val="3106907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982" y="365125"/>
            <a:ext cx="10515600" cy="1325563"/>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571982" y="182562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6070177"/>
      </p:ext>
    </p:extLst>
  </p:cSld>
  <p:clrMap bg1="lt1" tx1="dk1" bg2="lt2" tx2="dk2" accent1="accent1" accent2="accent2" accent3="accent3" accent4="accent4" accent5="accent5" accent6="accent6" hlink="hlink" folHlink="folHlink"/>
  <p:sldLayoutIdLst>
    <p:sldLayoutId id="2147483649" r:id="rId1"/>
    <p:sldLayoutId id="2147483691" r:id="rId2"/>
    <p:sldLayoutId id="2147483668" r:id="rId3"/>
    <p:sldLayoutId id="2147483692" r:id="rId4"/>
    <p:sldLayoutId id="2147483669" r:id="rId5"/>
    <p:sldLayoutId id="2147483676" r:id="rId6"/>
    <p:sldLayoutId id="2147483675" r:id="rId7"/>
    <p:sldLayoutId id="2147483650" r:id="rId8"/>
    <p:sldLayoutId id="2147483664" r:id="rId9"/>
    <p:sldLayoutId id="2147483670" r:id="rId10"/>
    <p:sldLayoutId id="2147483671" r:id="rId11"/>
    <p:sldLayoutId id="2147483673" r:id="rId12"/>
    <p:sldLayoutId id="2147483683" r:id="rId13"/>
    <p:sldLayoutId id="2147483684" r:id="rId14"/>
    <p:sldLayoutId id="2147483685" r:id="rId15"/>
    <p:sldLayoutId id="2147483686" r:id="rId16"/>
    <p:sldLayoutId id="2147483687" r:id="rId17"/>
    <p:sldLayoutId id="2147483688" r:id="rId18"/>
    <p:sldLayoutId id="2147483652" r:id="rId19"/>
    <p:sldLayoutId id="2147483689" r:id="rId20"/>
    <p:sldLayoutId id="2147483672" r:id="rId21"/>
    <p:sldLayoutId id="2147483690" r:id="rId22"/>
    <p:sldLayoutId id="2147483674" r:id="rId23"/>
    <p:sldLayoutId id="2147483694" r:id="rId24"/>
    <p:sldLayoutId id="2147483737" r:id="rId25"/>
    <p:sldLayoutId id="2147483741" r:id="rId26"/>
    <p:sldLayoutId id="2147483742" r:id="rId27"/>
    <p:sldLayoutId id="2147483743" r:id="rId28"/>
  </p:sldLayoutIdLst>
  <p:hf sldNum="0" hdr="0" ftr="0" dt="0"/>
  <p:txStyles>
    <p:titleStyle>
      <a:lvl1pPr algn="l" defTabSz="914400" rtl="0" eaLnBrk="1" latinLnBrk="0" hangingPunct="1">
        <a:lnSpc>
          <a:spcPct val="90000"/>
        </a:lnSpc>
        <a:spcBef>
          <a:spcPct val="0"/>
        </a:spcBef>
        <a:buNone/>
        <a:defRPr sz="3600" b="0" i="0" kern="1200">
          <a:solidFill>
            <a:schemeClr val="tx2"/>
          </a:solidFill>
          <a:latin typeface="Gotham Rounded Book"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Gotham Rounded Book"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Gotham Rounded Book"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Gotham Rounded Book"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Gotham Rounded Book"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Gotham Rounded Boo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hyperlink" Target="mailto:brett@waveoneassociates.com" TargetMode="External"/><Relationship Id="rId3" Type="http://schemas.openxmlformats.org/officeDocument/2006/relationships/hyperlink" Target="mailto:jamie.parker@carradora.com" TargetMode="External"/><Relationship Id="rId7" Type="http://schemas.openxmlformats.org/officeDocument/2006/relationships/hyperlink" Target="mailto:nagesh.bashyam@drajer.com" TargetMode="External"/><Relationship Id="rId2" Type="http://schemas.openxmlformats.org/officeDocument/2006/relationships/hyperlink" Target="mailto:fb6@cdc.gov" TargetMode="External"/><Relationship Id="rId1" Type="http://schemas.openxmlformats.org/officeDocument/2006/relationships/slideLayout" Target="../slideLayouts/slideLayout5.xml"/><Relationship Id="rId6" Type="http://schemas.openxmlformats.org/officeDocument/2006/relationships/hyperlink" Target="mailto:mike.flanigan@carradora.com" TargetMode="External"/><Relationship Id="rId5" Type="http://schemas.openxmlformats.org/officeDocument/2006/relationships/hyperlink" Target="mailto:kishore.bashyam@drajer.com" TargetMode="External"/><Relationship Id="rId4" Type="http://schemas.openxmlformats.org/officeDocument/2006/relationships/hyperlink" Target="mailto:becky.angeles@carradora.com"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naaccr.org/wp-content/uploads/2016/11/Pathology-Laboratory-Electronic-Reporting-Version-4.0-April-2011.pdf" TargetMode="External"/><Relationship Id="rId3" Type="http://schemas.openxmlformats.org/officeDocument/2006/relationships/hyperlink" Target="https://www.cdc.gov/cancer/npcr/index.htm" TargetMode="External"/><Relationship Id="rId7" Type="http://schemas.openxmlformats.org/officeDocument/2006/relationships/hyperlink" Target="https://www.hl7.org/implement/standards/product_brief.cfm?product_id=398"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datadictionary.naaccr.org/" TargetMode="External"/><Relationship Id="rId5" Type="http://schemas.openxmlformats.org/officeDocument/2006/relationships/hyperlink" Target="https://www.naaccr.org/" TargetMode="External"/><Relationship Id="rId4" Type="http://schemas.openxmlformats.org/officeDocument/2006/relationships/hyperlink" Target="https://seer.cancer.gov/"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4.sv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F4670-88D4-824A-92D3-1710CA26FD09}"/>
              </a:ext>
            </a:extLst>
          </p:cNvPr>
          <p:cNvSpPr>
            <a:spLocks noGrp="1"/>
          </p:cNvSpPr>
          <p:nvPr>
            <p:ph type="title"/>
          </p:nvPr>
        </p:nvSpPr>
        <p:spPr>
          <a:xfrm>
            <a:off x="971550" y="1654180"/>
            <a:ext cx="10096982" cy="2942498"/>
          </a:xfrm>
        </p:spPr>
        <p:txBody>
          <a:bodyPr/>
          <a:lstStyle/>
          <a:p>
            <a:pPr algn="ctr"/>
            <a:r>
              <a:rPr lang="en-US" sz="4000" b="1" dirty="0">
                <a:latin typeface="Arial" panose="020B0604020202020204" pitchFamily="34" charset="0"/>
                <a:cs typeface="Arial" panose="020B0604020202020204" pitchFamily="34" charset="0"/>
              </a:rPr>
              <a:t>Making EHR Data More Available for Research and Public Health – </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Cancer Use Case Workgroup </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Meeting 3</a:t>
            </a:r>
            <a:endParaRPr lang="en-US" sz="4000" b="1" dirty="0">
              <a:solidFill>
                <a:srgbClr val="FF0000"/>
              </a:solidFill>
            </a:endParaRPr>
          </a:p>
        </p:txBody>
      </p:sp>
      <p:sp>
        <p:nvSpPr>
          <p:cNvPr id="3" name="Text Placeholder 2">
            <a:extLst>
              <a:ext uri="{FF2B5EF4-FFF2-40B4-BE49-F238E27FC236}">
                <a16:creationId xmlns:a16="http://schemas.microsoft.com/office/drawing/2014/main" id="{6642BA0A-715C-9145-B7A7-097CE2CA2943}"/>
              </a:ext>
            </a:extLst>
          </p:cNvPr>
          <p:cNvSpPr>
            <a:spLocks noGrp="1"/>
          </p:cNvSpPr>
          <p:nvPr>
            <p:ph type="body" sz="quarter" idx="10"/>
          </p:nvPr>
        </p:nvSpPr>
        <p:spPr>
          <a:xfrm>
            <a:off x="942975" y="5276858"/>
            <a:ext cx="4541155" cy="482500"/>
          </a:xfrm>
        </p:spPr>
        <p:txBody>
          <a:bodyPr/>
          <a:lstStyle/>
          <a:p>
            <a:r>
              <a:rPr lang="en-US" sz="2000" b="1" dirty="0">
                <a:latin typeface="Arial" panose="020B0604020202020204" pitchFamily="34" charset="0"/>
                <a:cs typeface="Arial" panose="020B0604020202020204" pitchFamily="34" charset="0"/>
              </a:rPr>
              <a:t>Wendy Blumenthal, MPH</a:t>
            </a:r>
          </a:p>
        </p:txBody>
      </p:sp>
      <p:sp>
        <p:nvSpPr>
          <p:cNvPr id="4" name="Text Placeholder 3">
            <a:extLst>
              <a:ext uri="{FF2B5EF4-FFF2-40B4-BE49-F238E27FC236}">
                <a16:creationId xmlns:a16="http://schemas.microsoft.com/office/drawing/2014/main" id="{9E90CD8D-14ED-604D-8C03-908ABDD4D8C6}"/>
              </a:ext>
            </a:extLst>
          </p:cNvPr>
          <p:cNvSpPr>
            <a:spLocks noGrp="1"/>
          </p:cNvSpPr>
          <p:nvPr>
            <p:ph type="body" sz="quarter" idx="11"/>
          </p:nvPr>
        </p:nvSpPr>
        <p:spPr>
          <a:xfrm>
            <a:off x="942975" y="5648845"/>
            <a:ext cx="5248275" cy="1076325"/>
          </a:xfrm>
        </p:spPr>
        <p:txBody>
          <a:bodyPr/>
          <a:lstStyle/>
          <a:p>
            <a:pPr>
              <a:lnSpc>
                <a:spcPts val="1440"/>
              </a:lnSpc>
              <a:spcBef>
                <a:spcPts val="0"/>
              </a:spcBef>
            </a:pPr>
            <a:r>
              <a:rPr lang="en-US" sz="1500" i="0" dirty="0">
                <a:latin typeface="Arial" panose="020B0604020202020204" pitchFamily="34" charset="0"/>
                <a:cs typeface="Arial" panose="020B0604020202020204" pitchFamily="34" charset="0"/>
              </a:rPr>
              <a:t>Health Scientist (Informatics)</a:t>
            </a:r>
          </a:p>
          <a:p>
            <a:pPr>
              <a:lnSpc>
                <a:spcPts val="1440"/>
              </a:lnSpc>
              <a:spcBef>
                <a:spcPts val="0"/>
              </a:spcBef>
            </a:pPr>
            <a:r>
              <a:rPr lang="en-US" sz="1500" i="0" dirty="0">
                <a:latin typeface="Arial" panose="020B0604020202020204" pitchFamily="34" charset="0"/>
                <a:cs typeface="Arial" panose="020B0604020202020204" pitchFamily="34" charset="0"/>
              </a:rPr>
              <a:t>Informatics, Data Science, and Applications Team (IDSAT)</a:t>
            </a:r>
          </a:p>
          <a:p>
            <a:pPr>
              <a:lnSpc>
                <a:spcPts val="1440"/>
              </a:lnSpc>
              <a:spcBef>
                <a:spcPts val="0"/>
              </a:spcBef>
            </a:pPr>
            <a:r>
              <a:rPr lang="en-US" sz="1500" i="0" dirty="0">
                <a:latin typeface="Arial" panose="020B0604020202020204" pitchFamily="34" charset="0"/>
                <a:cs typeface="Arial" panose="020B0604020202020204" pitchFamily="34" charset="0"/>
              </a:rPr>
              <a:t>Cancer Surveillance Branch</a:t>
            </a:r>
          </a:p>
          <a:p>
            <a:pPr>
              <a:lnSpc>
                <a:spcPts val="1440"/>
              </a:lnSpc>
              <a:spcBef>
                <a:spcPts val="0"/>
              </a:spcBef>
            </a:pPr>
            <a:r>
              <a:rPr lang="en-US" sz="1500" i="0" dirty="0">
                <a:latin typeface="Arial" panose="020B0604020202020204" pitchFamily="34" charset="0"/>
                <a:cs typeface="Arial" panose="020B0604020202020204" pitchFamily="34" charset="0"/>
              </a:rPr>
              <a:t>Division of Cancer Prevention and Control </a:t>
            </a:r>
          </a:p>
        </p:txBody>
      </p:sp>
      <p:sp>
        <p:nvSpPr>
          <p:cNvPr id="6" name="Text Placeholder 5">
            <a:extLst>
              <a:ext uri="{FF2B5EF4-FFF2-40B4-BE49-F238E27FC236}">
                <a16:creationId xmlns:a16="http://schemas.microsoft.com/office/drawing/2014/main" id="{84D3A71C-5AC3-8F41-BC31-29FD5DDF8178}"/>
              </a:ext>
            </a:extLst>
          </p:cNvPr>
          <p:cNvSpPr>
            <a:spLocks noGrp="1"/>
          </p:cNvSpPr>
          <p:nvPr>
            <p:ph type="body" sz="quarter" idx="13"/>
          </p:nvPr>
        </p:nvSpPr>
        <p:spPr>
          <a:xfrm>
            <a:off x="7325425" y="5296957"/>
            <a:ext cx="2732976" cy="218496"/>
          </a:xfrm>
        </p:spPr>
        <p:txBody>
          <a:bodyPr/>
          <a:lstStyle/>
          <a:p>
            <a:r>
              <a:rPr lang="en-US" sz="1500" dirty="0">
                <a:latin typeface="Arial" panose="020B0604020202020204" pitchFamily="34" charset="0"/>
                <a:cs typeface="Arial" panose="020B0604020202020204" pitchFamily="34" charset="0"/>
              </a:rPr>
              <a:t>February 7</a:t>
            </a:r>
            <a:r>
              <a:rPr lang="en-US" sz="1500" baseline="30000" dirty="0">
                <a:latin typeface="Arial" panose="020B0604020202020204" pitchFamily="34" charset="0"/>
                <a:cs typeface="Arial" panose="020B0604020202020204" pitchFamily="34" charset="0"/>
              </a:rPr>
              <a:t>th</a:t>
            </a:r>
            <a:r>
              <a:rPr lang="en-US" sz="1500" dirty="0">
                <a:latin typeface="Arial" panose="020B0604020202020204" pitchFamily="34" charset="0"/>
                <a:cs typeface="Arial" panose="020B0604020202020204" pitchFamily="34" charset="0"/>
              </a:rPr>
              <a:t> , 2020</a:t>
            </a:r>
          </a:p>
          <a:p>
            <a:r>
              <a:rPr lang="en-US" sz="1600" dirty="0">
                <a:latin typeface="Arial" panose="020B0604020202020204" pitchFamily="34" charset="0"/>
                <a:cs typeface="Arial" panose="020B0604020202020204" pitchFamily="34" charset="0"/>
              </a:rPr>
              <a:t>Cancer Use Case Workgroup Meeting 3</a:t>
            </a:r>
            <a:endParaRPr lang="en-US" sz="1500" dirty="0">
              <a:latin typeface="Arial" panose="020B0604020202020204" pitchFamily="34" charset="0"/>
              <a:cs typeface="Arial" panose="020B0604020202020204" pitchFamily="34" charset="0"/>
            </a:endParaRPr>
          </a:p>
        </p:txBody>
      </p:sp>
      <p:sp>
        <p:nvSpPr>
          <p:cNvPr id="8" name="Text Placeholder 5">
            <a:extLst>
              <a:ext uri="{FF2B5EF4-FFF2-40B4-BE49-F238E27FC236}">
                <a16:creationId xmlns:a16="http://schemas.microsoft.com/office/drawing/2014/main" id="{01ECE1C9-9CB8-41D6-9B16-B0A3BA680D0C}"/>
              </a:ext>
            </a:extLst>
          </p:cNvPr>
          <p:cNvSpPr txBox="1">
            <a:spLocks/>
          </p:cNvSpPr>
          <p:nvPr/>
        </p:nvSpPr>
        <p:spPr>
          <a:xfrm>
            <a:off x="6318854" y="5314899"/>
            <a:ext cx="5288946" cy="218496"/>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Gotham Rounded Book"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Gotham Rounded Book"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Gotham Rounded Book"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Gotham Rounded Book"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Gotham Rounded Boo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1497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In Scope</a:t>
            </a: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4500" y="0"/>
            <a:ext cx="6527800" cy="6858000"/>
          </a:xfrm>
        </p:spPr>
        <p:txBody>
          <a:bodyPr vert="horz" lIns="91440" tIns="45720" rIns="91440" bIns="45720" numCol="1" rtlCol="0" anchor="ctr">
            <a:normAutofit/>
          </a:bodyPr>
          <a:lstStyle/>
          <a:p>
            <a:pPr lvl="0"/>
            <a:r>
              <a:rPr lang="en-US" sz="2000" dirty="0"/>
              <a:t>Collect standardized data on all types of reportable cancers diagnosed </a:t>
            </a:r>
          </a:p>
          <a:p>
            <a:pPr lvl="0"/>
            <a:r>
              <a:rPr lang="en-US" sz="2000" dirty="0"/>
              <a:t>Define when a cancer report must be created and transmitted to the public health cancer registry</a:t>
            </a:r>
          </a:p>
          <a:p>
            <a:pPr lvl="0"/>
            <a:r>
              <a:rPr lang="en-US" sz="2000" dirty="0"/>
              <a:t>Identify the data elements to be retrieved from the EHR to produce the cancer report</a:t>
            </a:r>
          </a:p>
          <a:p>
            <a:pPr lvl="1"/>
            <a:r>
              <a:rPr lang="en-US" sz="2000" dirty="0"/>
              <a:t>Use NAACCR Volume II data dictionary for standardized data collection</a:t>
            </a:r>
            <a:endParaRPr lang="en-US" sz="2400" dirty="0"/>
          </a:p>
        </p:txBody>
      </p:sp>
    </p:spTree>
    <p:extLst>
      <p:ext uri="{BB962C8B-B14F-4D97-AF65-F5344CB8AC3E}">
        <p14:creationId xmlns:p14="http://schemas.microsoft.com/office/powerpoint/2010/main" val="3801971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Ou</a:t>
            </a:r>
            <a:r>
              <a:rPr lang="en-US" sz="4400" dirty="0">
                <a:solidFill>
                  <a:srgbClr val="FFFFFF"/>
                </a:solidFill>
                <a:latin typeface="+mj-lt"/>
              </a:rPr>
              <a:t>t of Scope</a:t>
            </a:r>
            <a:endParaRPr lang="en-US" sz="4400" kern="1200" dirty="0">
              <a:solidFill>
                <a:srgbClr val="FFFFFF"/>
              </a:solidFill>
              <a:latin typeface="+mj-lt"/>
            </a:endParaRP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4500" y="0"/>
            <a:ext cx="6527800" cy="6858000"/>
          </a:xfrm>
        </p:spPr>
        <p:txBody>
          <a:bodyPr vert="horz" lIns="91440" tIns="45720" rIns="91440" bIns="45720" numCol="1" rtlCol="0" anchor="ctr">
            <a:normAutofit/>
          </a:bodyPr>
          <a:lstStyle/>
          <a:p>
            <a:r>
              <a:rPr lang="en-US" sz="2000" dirty="0"/>
              <a:t>Example: </a:t>
            </a:r>
          </a:p>
          <a:p>
            <a:pPr lvl="1"/>
            <a:r>
              <a:rPr lang="en-US" sz="2000" dirty="0"/>
              <a:t>How a lab test result is transmitted between lab and clinical care.</a:t>
            </a:r>
          </a:p>
          <a:p>
            <a:pPr lvl="1"/>
            <a:r>
              <a:rPr lang="en-US" sz="2000" dirty="0"/>
              <a:t>Policies of the clinical care setting to collect consent for data sharing. </a:t>
            </a:r>
          </a:p>
          <a:p>
            <a:pPr marL="0" indent="0">
              <a:buNone/>
            </a:pPr>
            <a:endParaRPr lang="en-US" dirty="0"/>
          </a:p>
        </p:txBody>
      </p:sp>
    </p:spTree>
    <p:extLst>
      <p:ext uri="{BB962C8B-B14F-4D97-AF65-F5344CB8AC3E}">
        <p14:creationId xmlns:p14="http://schemas.microsoft.com/office/powerpoint/2010/main" val="2789869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User Story</a:t>
            </a: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6090574" y="801866"/>
            <a:ext cx="5306084" cy="5230634"/>
          </a:xfrm>
        </p:spPr>
        <p:txBody>
          <a:bodyPr vert="horz" lIns="91440" tIns="45720" rIns="91440" bIns="45720" numCol="1" rtlCol="0" anchor="ctr">
            <a:normAutofit/>
          </a:bodyPr>
          <a:lstStyle/>
          <a:p>
            <a:pPr marL="0" indent="0">
              <a:buNone/>
            </a:pPr>
            <a:r>
              <a:rPr lang="en-US" sz="2000" dirty="0"/>
              <a:t>A patient with a dark skin ulcer on her arm visits a dermatologist. The dermatologist performs a biopsy that is sent to the pathology laboratory for testing. The laboratory analyzes the biopsy specimen which indicates the patient has melanoma in situ. The pathology report is sent to the dermatologist who performed the biopsy. The dermatologist confirms the diagnosis of melanoma in situ. This information is integrated into the patient's clinical record. The patient is informed of her test results. The dermatologist’s EHR system determines that the reason for the encounter/visit meets the criteria for reporting to the central cancer registry, as defined by the national standard Cancer Reportability List. A standard report with the required data elements is sent to the central cancer registry. </a:t>
            </a:r>
          </a:p>
        </p:txBody>
      </p:sp>
    </p:spTree>
    <p:extLst>
      <p:ext uri="{BB962C8B-B14F-4D97-AF65-F5344CB8AC3E}">
        <p14:creationId xmlns:p14="http://schemas.microsoft.com/office/powerpoint/2010/main" val="889234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676B83-5EF6-40AF-AA3E-62EC9B4F1743}"/>
              </a:ext>
            </a:extLst>
          </p:cNvPr>
          <p:cNvSpPr>
            <a:spLocks noGrp="1"/>
          </p:cNvSpPr>
          <p:nvPr>
            <p:ph type="title"/>
          </p:nvPr>
        </p:nvSpPr>
        <p:spPr/>
        <p:txBody>
          <a:bodyPr/>
          <a:lstStyle/>
          <a:p>
            <a:r>
              <a:rPr lang="en-US" dirty="0"/>
              <a:t>Next Steps</a:t>
            </a:r>
            <a:br>
              <a:rPr lang="en-US" b="1" dirty="0"/>
            </a:br>
            <a:endParaRPr lang="en-US" b="1" dirty="0"/>
          </a:p>
        </p:txBody>
      </p:sp>
      <p:sp>
        <p:nvSpPr>
          <p:cNvPr id="3" name="Text Placeholder 2">
            <a:extLst>
              <a:ext uri="{FF2B5EF4-FFF2-40B4-BE49-F238E27FC236}">
                <a16:creationId xmlns:a16="http://schemas.microsoft.com/office/drawing/2014/main" id="{719F27DA-8863-49A3-BBD0-F23CA7207A84}"/>
              </a:ext>
            </a:extLst>
          </p:cNvPr>
          <p:cNvSpPr>
            <a:spLocks noGrp="1"/>
          </p:cNvSpPr>
          <p:nvPr>
            <p:ph type="body" sz="quarter" idx="11"/>
          </p:nvPr>
        </p:nvSpPr>
        <p:spPr>
          <a:xfrm>
            <a:off x="569914" y="1436410"/>
            <a:ext cx="11060576" cy="3830957"/>
          </a:xfrm>
        </p:spPr>
        <p:txBody>
          <a:bodyPr/>
          <a:lstStyle/>
          <a:p>
            <a:r>
              <a:rPr lang="en-US" sz="2800" dirty="0"/>
              <a:t>Weekly Workgroup Meeting</a:t>
            </a:r>
          </a:p>
          <a:p>
            <a:pPr lvl="1"/>
            <a:r>
              <a:rPr lang="en-US" sz="2800" dirty="0"/>
              <a:t>Proposed times:</a:t>
            </a:r>
          </a:p>
          <a:p>
            <a:pPr lvl="2"/>
            <a:r>
              <a:rPr lang="en-US" sz="2800" dirty="0"/>
              <a:t>Monday 2-3</a:t>
            </a:r>
          </a:p>
          <a:p>
            <a:pPr lvl="2"/>
            <a:r>
              <a:rPr lang="en-US" sz="2800" dirty="0"/>
              <a:t>Thursday 4-5</a:t>
            </a:r>
          </a:p>
          <a:p>
            <a:pPr lvl="2"/>
            <a:r>
              <a:rPr lang="en-US" sz="2800" dirty="0"/>
              <a:t>Friday 1-2 </a:t>
            </a:r>
          </a:p>
          <a:p>
            <a:r>
              <a:rPr lang="en-US" sz="2800" dirty="0"/>
              <a:t>Review and comment on Use Case Sections: Description, Problem Statement, Goals, In Scope, Out of Scope, User Story (User Stories)</a:t>
            </a:r>
          </a:p>
          <a:p>
            <a:pPr lvl="1"/>
            <a:r>
              <a:rPr lang="en-US" sz="2800" dirty="0"/>
              <a:t>Email edits to becky.angeles@carradora.com</a:t>
            </a:r>
          </a:p>
          <a:p>
            <a:endParaRPr lang="en-US" dirty="0"/>
          </a:p>
          <a:p>
            <a:pPr lvl="1"/>
            <a:endParaRPr lang="en-US" dirty="0"/>
          </a:p>
          <a:p>
            <a:pPr lvl="1"/>
            <a:endParaRPr lang="en-US" dirty="0"/>
          </a:p>
        </p:txBody>
      </p:sp>
    </p:spTree>
    <p:extLst>
      <p:ext uri="{BB962C8B-B14F-4D97-AF65-F5344CB8AC3E}">
        <p14:creationId xmlns:p14="http://schemas.microsoft.com/office/powerpoint/2010/main" val="1216680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EBE6-1191-46AB-B319-4FF4038ED1E6}"/>
              </a:ext>
            </a:extLst>
          </p:cNvPr>
          <p:cNvSpPr>
            <a:spLocks noGrp="1"/>
          </p:cNvSpPr>
          <p:nvPr>
            <p:ph type="title"/>
          </p:nvPr>
        </p:nvSpPr>
        <p:spPr/>
        <p:txBody>
          <a:bodyPr/>
          <a:lstStyle/>
          <a:p>
            <a:r>
              <a:rPr lang="en-US" dirty="0"/>
              <a:t>Contacts</a:t>
            </a:r>
          </a:p>
        </p:txBody>
      </p:sp>
      <p:sp>
        <p:nvSpPr>
          <p:cNvPr id="3" name="Text Placeholder 2">
            <a:extLst>
              <a:ext uri="{FF2B5EF4-FFF2-40B4-BE49-F238E27FC236}">
                <a16:creationId xmlns:a16="http://schemas.microsoft.com/office/drawing/2014/main" id="{719F27DA-8863-49A3-BBD0-F23CA7207A84}"/>
              </a:ext>
            </a:extLst>
          </p:cNvPr>
          <p:cNvSpPr>
            <a:spLocks noGrp="1"/>
          </p:cNvSpPr>
          <p:nvPr>
            <p:ph type="body" sz="quarter" idx="11"/>
          </p:nvPr>
        </p:nvSpPr>
        <p:spPr>
          <a:xfrm>
            <a:off x="569914" y="1424539"/>
            <a:ext cx="11060576" cy="3830957"/>
          </a:xfrm>
        </p:spPr>
        <p:txBody>
          <a:bodyPr/>
          <a:lstStyle/>
          <a:p>
            <a:r>
              <a:rPr lang="en-US" sz="2400" dirty="0"/>
              <a:t>Workgroup Lead</a:t>
            </a:r>
          </a:p>
          <a:p>
            <a:pPr lvl="1"/>
            <a:r>
              <a:rPr lang="en-US" sz="2400" dirty="0"/>
              <a:t>Wendy Blumenthal, MPH: w</a:t>
            </a:r>
            <a:r>
              <a:rPr lang="en-US" sz="2400" dirty="0">
                <a:hlinkClick r:id="rId2">
                  <a:extLst>
                    <a:ext uri="{A12FA001-AC4F-418D-AE19-62706E023703}">
                      <ahyp:hlinkClr xmlns:ahyp="http://schemas.microsoft.com/office/drawing/2018/hyperlinkcolor" val="tx"/>
                    </a:ext>
                  </a:extLst>
                </a:hlinkClick>
              </a:rPr>
              <a:t>fb6@cdc.gov</a:t>
            </a:r>
            <a:endParaRPr lang="en-US" sz="2400" dirty="0"/>
          </a:p>
          <a:p>
            <a:r>
              <a:rPr lang="en-US" sz="2400" dirty="0"/>
              <a:t>Use Case Development</a:t>
            </a:r>
          </a:p>
          <a:p>
            <a:pPr lvl="1"/>
            <a:r>
              <a:rPr lang="en-US" sz="2400" dirty="0"/>
              <a:t>Jamie Parker: </a:t>
            </a:r>
            <a:r>
              <a:rPr lang="en-US" sz="2400" dirty="0">
                <a:hlinkClick r:id="rId3">
                  <a:extLst>
                    <a:ext uri="{A12FA001-AC4F-418D-AE19-62706E023703}">
                      <ahyp:hlinkClr xmlns:ahyp="http://schemas.microsoft.com/office/drawing/2018/hyperlinkcolor" val="tx"/>
                    </a:ext>
                  </a:extLst>
                </a:hlinkClick>
              </a:rPr>
              <a:t>jamie.parker@carradora.com</a:t>
            </a:r>
            <a:r>
              <a:rPr lang="en-US" sz="2400" dirty="0"/>
              <a:t> </a:t>
            </a:r>
          </a:p>
          <a:p>
            <a:pPr lvl="1"/>
            <a:r>
              <a:rPr lang="en-US" sz="2400" dirty="0"/>
              <a:t>Becky Angeles: </a:t>
            </a:r>
            <a:r>
              <a:rPr lang="en-US" sz="2400" dirty="0">
                <a:hlinkClick r:id="rId4">
                  <a:extLst>
                    <a:ext uri="{A12FA001-AC4F-418D-AE19-62706E023703}">
                      <ahyp:hlinkClr xmlns:ahyp="http://schemas.microsoft.com/office/drawing/2018/hyperlinkcolor" val="tx"/>
                    </a:ext>
                  </a:extLst>
                </a:hlinkClick>
              </a:rPr>
              <a:t>becky.angeles@carradora.com</a:t>
            </a:r>
            <a:r>
              <a:rPr lang="en-US" sz="2400" dirty="0"/>
              <a:t> </a:t>
            </a:r>
          </a:p>
          <a:p>
            <a:pPr lvl="1"/>
            <a:r>
              <a:rPr lang="en-US" sz="2400" dirty="0"/>
              <a:t>Kishore </a:t>
            </a:r>
            <a:r>
              <a:rPr lang="en-US" sz="2400" dirty="0" err="1"/>
              <a:t>Bashyam</a:t>
            </a:r>
            <a:r>
              <a:rPr lang="en-US" sz="2400" dirty="0"/>
              <a:t>: </a:t>
            </a:r>
            <a:r>
              <a:rPr lang="en-US" sz="2400" dirty="0">
                <a:hlinkClick r:id="rId5">
                  <a:extLst>
                    <a:ext uri="{A12FA001-AC4F-418D-AE19-62706E023703}">
                      <ahyp:hlinkClr xmlns:ahyp="http://schemas.microsoft.com/office/drawing/2018/hyperlinkcolor" val="tx"/>
                    </a:ext>
                  </a:extLst>
                </a:hlinkClick>
              </a:rPr>
              <a:t>kishore.bashyam@drajer.com</a:t>
            </a:r>
            <a:endParaRPr lang="en-US" sz="2400" dirty="0"/>
          </a:p>
          <a:p>
            <a:pPr lvl="1"/>
            <a:r>
              <a:rPr lang="en-US" sz="2400" dirty="0"/>
              <a:t>Mike Flanigan: </a:t>
            </a:r>
            <a:r>
              <a:rPr lang="en-US" sz="2400" dirty="0">
                <a:hlinkClick r:id="rId6">
                  <a:extLst>
                    <a:ext uri="{A12FA001-AC4F-418D-AE19-62706E023703}">
                      <ahyp:hlinkClr xmlns:ahyp="http://schemas.microsoft.com/office/drawing/2018/hyperlinkcolor" val="tx"/>
                    </a:ext>
                  </a:extLst>
                </a:hlinkClick>
              </a:rPr>
              <a:t>mike.flanigan@carradora.com</a:t>
            </a:r>
            <a:endParaRPr lang="en-US" sz="2400" dirty="0"/>
          </a:p>
          <a:p>
            <a:r>
              <a:rPr lang="en-US" sz="2400" dirty="0"/>
              <a:t>Technical Leads</a:t>
            </a:r>
          </a:p>
          <a:p>
            <a:pPr lvl="1"/>
            <a:r>
              <a:rPr lang="en-US" sz="2400" dirty="0"/>
              <a:t>Nagesh “Dragon” </a:t>
            </a:r>
            <a:r>
              <a:rPr lang="en-US" sz="2400" dirty="0" err="1"/>
              <a:t>Bashyam</a:t>
            </a:r>
            <a:r>
              <a:rPr lang="en-US" sz="2400" dirty="0"/>
              <a:t>: </a:t>
            </a:r>
            <a:r>
              <a:rPr lang="en-US" sz="2400" dirty="0">
                <a:hlinkClick r:id="rId7">
                  <a:extLst>
                    <a:ext uri="{A12FA001-AC4F-418D-AE19-62706E023703}">
                      <ahyp:hlinkClr xmlns:ahyp="http://schemas.microsoft.com/office/drawing/2018/hyperlinkcolor" val="tx"/>
                    </a:ext>
                  </a:extLst>
                </a:hlinkClick>
              </a:rPr>
              <a:t>nagesh.bashyam@drajer.com</a:t>
            </a:r>
            <a:endParaRPr lang="en-US" sz="2400" dirty="0"/>
          </a:p>
          <a:p>
            <a:pPr lvl="1"/>
            <a:r>
              <a:rPr lang="en-US" sz="2400" dirty="0"/>
              <a:t>Brett </a:t>
            </a:r>
            <a:r>
              <a:rPr lang="en-US" sz="2400" dirty="0" err="1"/>
              <a:t>Marquard</a:t>
            </a:r>
            <a:r>
              <a:rPr lang="en-US" sz="2400" dirty="0"/>
              <a:t>: </a:t>
            </a:r>
            <a:r>
              <a:rPr lang="en-US" sz="2400" dirty="0">
                <a:hlinkClick r:id="rId8">
                  <a:extLst>
                    <a:ext uri="{A12FA001-AC4F-418D-AE19-62706E023703}">
                      <ahyp:hlinkClr xmlns:ahyp="http://schemas.microsoft.com/office/drawing/2018/hyperlinkcolor" val="tx"/>
                    </a:ext>
                  </a:extLst>
                </a:hlinkClick>
              </a:rPr>
              <a:t>brett@waveoneassociates.com</a:t>
            </a:r>
            <a:endParaRPr lang="en-US" sz="2400" dirty="0"/>
          </a:p>
          <a:p>
            <a:pPr lvl="1"/>
            <a:endParaRPr lang="en-US" dirty="0"/>
          </a:p>
          <a:p>
            <a:pPr lvl="1"/>
            <a:endParaRPr lang="en-US" dirty="0"/>
          </a:p>
        </p:txBody>
      </p:sp>
    </p:spTree>
    <p:extLst>
      <p:ext uri="{BB962C8B-B14F-4D97-AF65-F5344CB8AC3E}">
        <p14:creationId xmlns:p14="http://schemas.microsoft.com/office/powerpoint/2010/main" val="756079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AA9C22-2E67-499D-943A-A01A385250DD}"/>
              </a:ext>
            </a:extLst>
          </p:cNvPr>
          <p:cNvSpPr>
            <a:spLocks noGrp="1"/>
          </p:cNvSpPr>
          <p:nvPr>
            <p:ph type="title"/>
          </p:nvPr>
        </p:nvSpPr>
        <p:spPr/>
        <p:txBody>
          <a:bodyPr/>
          <a:lstStyle/>
          <a:p>
            <a:r>
              <a:rPr lang="en-US" dirty="0"/>
              <a:t>Resources/Useful Links</a:t>
            </a:r>
          </a:p>
        </p:txBody>
      </p:sp>
      <p:sp>
        <p:nvSpPr>
          <p:cNvPr id="3" name="Text Placeholder 2">
            <a:extLst>
              <a:ext uri="{FF2B5EF4-FFF2-40B4-BE49-F238E27FC236}">
                <a16:creationId xmlns:a16="http://schemas.microsoft.com/office/drawing/2014/main" id="{837973D4-7DFC-4012-B300-A3A330B407F9}"/>
              </a:ext>
            </a:extLst>
          </p:cNvPr>
          <p:cNvSpPr>
            <a:spLocks noGrp="1"/>
          </p:cNvSpPr>
          <p:nvPr>
            <p:ph type="body" sz="quarter" idx="11"/>
          </p:nvPr>
        </p:nvSpPr>
        <p:spPr>
          <a:xfrm>
            <a:off x="569914" y="1507668"/>
            <a:ext cx="11060576" cy="3830957"/>
          </a:xfrm>
        </p:spPr>
        <p:txBody>
          <a:bodyPr/>
          <a:lstStyle/>
          <a:p>
            <a:r>
              <a:rPr lang="en-US" sz="2400" dirty="0"/>
              <a:t>NPCR Website: </a:t>
            </a:r>
            <a:r>
              <a:rPr lang="en-US" sz="2400" dirty="0">
                <a:hlinkClick r:id="rId3">
                  <a:extLst>
                    <a:ext uri="{A12FA001-AC4F-418D-AE19-62706E023703}">
                      <ahyp:hlinkClr xmlns:ahyp="http://schemas.microsoft.com/office/drawing/2018/hyperlinkcolor" val="tx"/>
                    </a:ext>
                  </a:extLst>
                </a:hlinkClick>
              </a:rPr>
              <a:t>https://www.cdc.gov/cancer/npcr/index.htm</a:t>
            </a:r>
            <a:endParaRPr lang="en-US" sz="2400" dirty="0"/>
          </a:p>
          <a:p>
            <a:r>
              <a:rPr lang="en-US" sz="2400" dirty="0"/>
              <a:t>NCI SEER Website: </a:t>
            </a:r>
            <a:r>
              <a:rPr lang="en-US" sz="2400" dirty="0">
                <a:hlinkClick r:id="rId4">
                  <a:extLst>
                    <a:ext uri="{A12FA001-AC4F-418D-AE19-62706E023703}">
                      <ahyp:hlinkClr xmlns:ahyp="http://schemas.microsoft.com/office/drawing/2018/hyperlinkcolor" val="tx"/>
                    </a:ext>
                  </a:extLst>
                </a:hlinkClick>
              </a:rPr>
              <a:t>https://seer.cancer.gov/</a:t>
            </a:r>
            <a:r>
              <a:rPr lang="en-US" sz="2400" dirty="0"/>
              <a:t> </a:t>
            </a:r>
          </a:p>
          <a:p>
            <a:r>
              <a:rPr lang="en-US" sz="2400" dirty="0"/>
              <a:t>NAACCR Website: </a:t>
            </a:r>
            <a:r>
              <a:rPr lang="en-US" sz="2400" dirty="0">
                <a:hlinkClick r:id="rId5">
                  <a:extLst>
                    <a:ext uri="{A12FA001-AC4F-418D-AE19-62706E023703}">
                      <ahyp:hlinkClr xmlns:ahyp="http://schemas.microsoft.com/office/drawing/2018/hyperlinkcolor" val="tx"/>
                    </a:ext>
                  </a:extLst>
                </a:hlinkClick>
              </a:rPr>
              <a:t>https://www.naaccr.org/</a:t>
            </a:r>
            <a:endParaRPr lang="en-US" sz="2400" dirty="0"/>
          </a:p>
          <a:p>
            <a:r>
              <a:rPr lang="en-US" sz="2400" dirty="0">
                <a:hlinkClick r:id="rId6">
                  <a:extLst>
                    <a:ext uri="{A12FA001-AC4F-418D-AE19-62706E023703}">
                      <ahyp:hlinkClr xmlns:ahyp="http://schemas.microsoft.com/office/drawing/2018/hyperlinkcolor" val="tx"/>
                    </a:ext>
                  </a:extLst>
                </a:hlinkClick>
              </a:rPr>
              <a:t>NAACCR Version 18 Data Standards and Data Dictionary</a:t>
            </a:r>
            <a:r>
              <a:rPr lang="en-US" sz="2400" dirty="0"/>
              <a:t> </a:t>
            </a:r>
            <a:endParaRPr lang="en-US" sz="2400" dirty="0">
              <a:hlinkClick r:id="rId7">
                <a:extLst>
                  <a:ext uri="{A12FA001-AC4F-418D-AE19-62706E023703}">
                    <ahyp:hlinkClr xmlns:ahyp="http://schemas.microsoft.com/office/drawing/2018/hyperlinkcolor" val="tx"/>
                  </a:ext>
                </a:extLst>
              </a:hlinkClick>
            </a:endParaRPr>
          </a:p>
          <a:p>
            <a:r>
              <a:rPr lang="en-US" sz="2400" dirty="0">
                <a:hlinkClick r:id="rId7">
                  <a:extLst>
                    <a:ext uri="{A12FA001-AC4F-418D-AE19-62706E023703}">
                      <ahyp:hlinkClr xmlns:ahyp="http://schemas.microsoft.com/office/drawing/2018/hyperlinkcolor" val="tx"/>
                    </a:ext>
                  </a:extLst>
                </a:hlinkClick>
              </a:rPr>
              <a:t>HL7 CDA® Release 2 Implementation Guide: Reporting to Public Health Cancer Registries from Ambulatory Healthcare Providers, Release 1, DSTU Release 1.1 – US Realm</a:t>
            </a:r>
            <a:endParaRPr lang="en-US" sz="2400" dirty="0"/>
          </a:p>
          <a:p>
            <a:r>
              <a:rPr lang="en-US" sz="2400" dirty="0">
                <a:hlinkClick r:id="rId8">
                  <a:extLst>
                    <a:ext uri="{A12FA001-AC4F-418D-AE19-62706E023703}">
                      <ahyp:hlinkClr xmlns:ahyp="http://schemas.microsoft.com/office/drawing/2018/hyperlinkcolor" val="tx"/>
                    </a:ext>
                  </a:extLst>
                </a:hlinkClick>
              </a:rPr>
              <a:t>Pathology Laboratory Electronic Reporting Version 4.0</a:t>
            </a:r>
            <a:r>
              <a:rPr lang="en-US" sz="2400" dirty="0"/>
              <a:t> </a:t>
            </a:r>
          </a:p>
          <a:p>
            <a:endParaRPr lang="en-US" dirty="0"/>
          </a:p>
          <a:p>
            <a:endParaRPr lang="en-US" dirty="0"/>
          </a:p>
        </p:txBody>
      </p:sp>
    </p:spTree>
    <p:extLst>
      <p:ext uri="{BB962C8B-B14F-4D97-AF65-F5344CB8AC3E}">
        <p14:creationId xmlns:p14="http://schemas.microsoft.com/office/powerpoint/2010/main" val="486086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751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DA47-CF96-431B-89C4-8AA82AB5694F}"/>
              </a:ext>
            </a:extLst>
          </p:cNvPr>
          <p:cNvSpPr>
            <a:spLocks noGrp="1"/>
          </p:cNvSpPr>
          <p:nvPr>
            <p:ph type="title"/>
          </p:nvPr>
        </p:nvSpPr>
        <p:spPr/>
        <p:txBody>
          <a:bodyPr/>
          <a:lstStyle/>
          <a:p>
            <a:r>
              <a:rPr lang="en-US" dirty="0"/>
              <a:t>Appendix: Cancer Use Case: Data Classes and Elements</a:t>
            </a:r>
          </a:p>
        </p:txBody>
      </p:sp>
    </p:spTree>
    <p:extLst>
      <p:ext uri="{BB962C8B-B14F-4D97-AF65-F5344CB8AC3E}">
        <p14:creationId xmlns:p14="http://schemas.microsoft.com/office/powerpoint/2010/main" val="321608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Text Placeholder 36">
            <a:extLst>
              <a:ext uri="{FF2B5EF4-FFF2-40B4-BE49-F238E27FC236}">
                <a16:creationId xmlns:a16="http://schemas.microsoft.com/office/drawing/2014/main" id="{9F275A53-346A-47B0-99DD-4A6411D1E249}"/>
              </a:ext>
            </a:extLst>
          </p:cNvPr>
          <p:cNvSpPr>
            <a:spLocks noGrp="1"/>
          </p:cNvSpPr>
          <p:nvPr>
            <p:ph type="body" sz="quarter" idx="15"/>
          </p:nvPr>
        </p:nvSpPr>
        <p:spPr/>
        <p:txBody>
          <a:bodyPr/>
          <a:lstStyle/>
          <a:p>
            <a:r>
              <a:rPr lang="en-US" sz="3600" dirty="0">
                <a:solidFill>
                  <a:schemeClr val="tx2"/>
                </a:solidFill>
                <a:ea typeface="+mj-ea"/>
                <a:cs typeface="+mj-cs"/>
              </a:rPr>
              <a:t>The US Core Data For Interoperability (USCDI v1) </a:t>
            </a:r>
            <a:r>
              <a:rPr lang="en-US" dirty="0">
                <a:solidFill>
                  <a:schemeClr val="tx2"/>
                </a:solidFill>
                <a:ea typeface="+mj-ea"/>
                <a:cs typeface="+mj-cs"/>
              </a:rPr>
              <a:t>(proposed)</a:t>
            </a:r>
            <a:endParaRPr lang="en-US" sz="3600" dirty="0">
              <a:solidFill>
                <a:schemeClr val="tx2"/>
              </a:solidFill>
              <a:ea typeface="+mj-ea"/>
              <a:cs typeface="+mj-cs"/>
            </a:endParaRPr>
          </a:p>
        </p:txBody>
      </p:sp>
      <p:sp>
        <p:nvSpPr>
          <p:cNvPr id="3" name="Slide Number Placeholder 2"/>
          <p:cNvSpPr>
            <a:spLocks noGrp="1"/>
          </p:cNvSpPr>
          <p:nvPr>
            <p:ph type="sldNum" sz="quarter" idx="4294967295"/>
          </p:nvPr>
        </p:nvSpPr>
        <p:spPr>
          <a:xfrm>
            <a:off x="9347200" y="6502400"/>
            <a:ext cx="2844800" cy="231775"/>
          </a:xfrm>
          <a:prstGeom prst="rect">
            <a:avLst/>
          </a:prstGeo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ACBBF32-3A28-4F06-8A5B-2F077C9418E6}" type="slidenum">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ounded Rectangle 8"/>
          <p:cNvSpPr/>
          <p:nvPr/>
        </p:nvSpPr>
        <p:spPr>
          <a:xfrm>
            <a:off x="54864" y="968902"/>
            <a:ext cx="3291840" cy="59003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Assessment and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Plan of Treatment</a:t>
            </a:r>
          </a:p>
        </p:txBody>
      </p:sp>
      <p:sp>
        <p:nvSpPr>
          <p:cNvPr id="10" name="Rounded Rectangle 9"/>
          <p:cNvSpPr/>
          <p:nvPr/>
        </p:nvSpPr>
        <p:spPr>
          <a:xfrm>
            <a:off x="54864" y="1605127"/>
            <a:ext cx="3291840" cy="44241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Care Team Members</a:t>
            </a:r>
          </a:p>
        </p:txBody>
      </p:sp>
      <p:sp>
        <p:nvSpPr>
          <p:cNvPr id="11" name="Rounded Rectangle 10"/>
          <p:cNvSpPr/>
          <p:nvPr/>
        </p:nvSpPr>
        <p:spPr>
          <a:xfrm>
            <a:off x="54864" y="2093731"/>
            <a:ext cx="3291840" cy="2648599"/>
          </a:xfrm>
          <a:prstGeom prst="roundRect">
            <a:avLst>
              <a:gd name="adj" fmla="val 821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ts val="14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rPr>
              <a:t>Clinical Notes</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Consultation Note </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Discharge Summary Note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History &amp; Physical</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Imaging Narrative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Laboratory Report Narrative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Pathology Report Narrative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Procedure Note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Progress Note</a:t>
            </a:r>
            <a:endParaRPr kumimoji="0" lang="en-US" sz="1733"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ounded Rectangle 11"/>
          <p:cNvSpPr/>
          <p:nvPr/>
        </p:nvSpPr>
        <p:spPr>
          <a:xfrm>
            <a:off x="49305" y="4798423"/>
            <a:ext cx="3291840" cy="57118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ts val="14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rPr>
              <a:t>Goals</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Patient Goals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ounded Rectangle 12"/>
          <p:cNvSpPr/>
          <p:nvPr/>
        </p:nvSpPr>
        <p:spPr>
          <a:xfrm>
            <a:off x="49305" y="5416739"/>
            <a:ext cx="3291840" cy="59436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Health Concerns</a:t>
            </a:r>
          </a:p>
        </p:txBody>
      </p:sp>
      <p:sp>
        <p:nvSpPr>
          <p:cNvPr id="14" name="Rounded Rectangle 13"/>
          <p:cNvSpPr/>
          <p:nvPr/>
        </p:nvSpPr>
        <p:spPr>
          <a:xfrm>
            <a:off x="47301" y="6058531"/>
            <a:ext cx="3291840" cy="59436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Immunizations</a:t>
            </a:r>
          </a:p>
        </p:txBody>
      </p:sp>
      <p:sp>
        <p:nvSpPr>
          <p:cNvPr id="15" name="Rounded Rectangle 14"/>
          <p:cNvSpPr/>
          <p:nvPr/>
        </p:nvSpPr>
        <p:spPr>
          <a:xfrm>
            <a:off x="3484520" y="968902"/>
            <a:ext cx="2742544" cy="958511"/>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ts val="14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rPr>
              <a:t>Medications</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Medications</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Medication Allergies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ounded Rectangle 15"/>
          <p:cNvSpPr/>
          <p:nvPr/>
        </p:nvSpPr>
        <p:spPr>
          <a:xfrm>
            <a:off x="6397317" y="3843238"/>
            <a:ext cx="2786761" cy="74398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Smoking Status</a:t>
            </a:r>
          </a:p>
        </p:txBody>
      </p:sp>
      <p:sp>
        <p:nvSpPr>
          <p:cNvPr id="18" name="Rounded Rectangle 17"/>
          <p:cNvSpPr/>
          <p:nvPr/>
        </p:nvSpPr>
        <p:spPr>
          <a:xfrm>
            <a:off x="6397315" y="2475781"/>
            <a:ext cx="2787608" cy="118044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ts val="14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rPr>
              <a:t>Provenance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Author</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Author Time Stamp</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Author Organization</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ounded Rectangle 18"/>
          <p:cNvSpPr/>
          <p:nvPr/>
        </p:nvSpPr>
        <p:spPr>
          <a:xfrm>
            <a:off x="6364881" y="1732607"/>
            <a:ext cx="2786761" cy="59436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Procedures</a:t>
            </a:r>
          </a:p>
        </p:txBody>
      </p:sp>
      <p:sp>
        <p:nvSpPr>
          <p:cNvPr id="20" name="Rounded Rectangle 19"/>
          <p:cNvSpPr/>
          <p:nvPr/>
        </p:nvSpPr>
        <p:spPr>
          <a:xfrm>
            <a:off x="6364880" y="974868"/>
            <a:ext cx="2742544" cy="59436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Problems</a:t>
            </a:r>
          </a:p>
        </p:txBody>
      </p:sp>
      <p:sp>
        <p:nvSpPr>
          <p:cNvPr id="22" name="Rounded Rectangle 21"/>
          <p:cNvSpPr/>
          <p:nvPr/>
        </p:nvSpPr>
        <p:spPr>
          <a:xfrm>
            <a:off x="6397317" y="5783063"/>
            <a:ext cx="2786761" cy="86061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ts val="14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rPr>
              <a:t>Laboratory</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Tests</a:t>
            </a:r>
          </a:p>
          <a:p>
            <a:pPr marL="342891" marR="0" lvl="0" indent="-342891"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Values/Results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ounded Rectangle 22"/>
          <p:cNvSpPr/>
          <p:nvPr/>
        </p:nvSpPr>
        <p:spPr>
          <a:xfrm>
            <a:off x="3484520" y="2029787"/>
            <a:ext cx="2742544" cy="4623104"/>
          </a:xfrm>
          <a:prstGeom prst="roundRect">
            <a:avLst>
              <a:gd name="adj" fmla="val 648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60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rPr>
              <a:t>Patient Demographics</a:t>
            </a:r>
          </a:p>
          <a:p>
            <a:pPr marL="0" marR="0" lvl="0" indent="0" algn="l" defTabSz="914377" rtl="0" eaLnBrk="1" fontAlgn="auto" latinLnBrk="0" hangingPunct="1">
              <a:lnSpc>
                <a:spcPct val="100000"/>
              </a:lnSpc>
              <a:spcBef>
                <a:spcPts val="0"/>
              </a:spcBef>
              <a:spcAft>
                <a:spcPts val="0"/>
              </a:spcAft>
              <a:buClrTx/>
              <a:buSzTx/>
              <a:buFontTx/>
              <a:buNone/>
              <a:tabLst>
                <a:tab pos="228594" algn="l"/>
                <a:tab pos="457189" algn="l"/>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endParaRP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First Name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Last Name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Previous Name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Middle Name (incl. middle initial)</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Suffix</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Birth Sex</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Date of Birth</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Race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Ethnicity</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Preferred Language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Address</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Phone Number</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6397317" y="4670614"/>
            <a:ext cx="2786761" cy="95922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733" b="1" i="1" u="none" strike="noStrike" kern="1200" cap="none" spc="0" normalizeH="0" baseline="0" noProof="0" dirty="0">
                <a:ln>
                  <a:noFill/>
                </a:ln>
                <a:solidFill>
                  <a:prstClr val="white"/>
                </a:solidFill>
                <a:effectLst/>
                <a:uLnTx/>
                <a:uFillTx/>
                <a:latin typeface="Calibri" panose="020F0502020204030204"/>
                <a:ea typeface="+mn-ea"/>
                <a:cs typeface="+mn-cs"/>
              </a:rPr>
              <a:t>Unique Device Identifier(s) for a Patient’s Implantable Device(s)</a:t>
            </a:r>
          </a:p>
        </p:txBody>
      </p:sp>
      <p:sp>
        <p:nvSpPr>
          <p:cNvPr id="27" name="Rounded Rectangle 26"/>
          <p:cNvSpPr/>
          <p:nvPr/>
        </p:nvSpPr>
        <p:spPr>
          <a:xfrm>
            <a:off x="9359879" y="968902"/>
            <a:ext cx="2717736" cy="5674775"/>
          </a:xfrm>
          <a:prstGeom prst="roundRect">
            <a:avLst>
              <a:gd name="adj" fmla="val 284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ts val="14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rPr>
              <a:t>Vital Signs</a:t>
            </a:r>
          </a:p>
          <a:p>
            <a:pPr marL="0" marR="0" lvl="0" indent="0" algn="l" defTabSz="914377" rtl="0" eaLnBrk="1" fontAlgn="auto" latinLnBrk="0" hangingPunct="1">
              <a:lnSpc>
                <a:spcPts val="14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endParaRPr>
          </a:p>
          <a:p>
            <a:pPr marL="0" marR="0" lvl="0" indent="0" algn="l" defTabSz="914377" rtl="0" eaLnBrk="1" fontAlgn="auto" latinLnBrk="0" hangingPunct="1">
              <a:lnSpc>
                <a:spcPts val="14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endParaRP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Diastolic BP</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Systolic BP</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Body height</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Body weight</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Heart Rate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Respiratory Rate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Body temperature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Pulse oximetry</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Inhaled oxygen concentration</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BMI percentile per age and sex for youth 2-20</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Weights for age per length and sex</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Occipital-frontal circumference for children &lt; 3 years old</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5-Point Star 1"/>
          <p:cNvSpPr/>
          <p:nvPr/>
        </p:nvSpPr>
        <p:spPr>
          <a:xfrm>
            <a:off x="2939420" y="2134888"/>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1" name="5-Point Star 20"/>
          <p:cNvSpPr/>
          <p:nvPr/>
        </p:nvSpPr>
        <p:spPr>
          <a:xfrm>
            <a:off x="5660104" y="6213368"/>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4" name="5-Point Star 23"/>
          <p:cNvSpPr/>
          <p:nvPr/>
        </p:nvSpPr>
        <p:spPr>
          <a:xfrm>
            <a:off x="8817800" y="2510972"/>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5" name="5-Point Star 24"/>
          <p:cNvSpPr/>
          <p:nvPr/>
        </p:nvSpPr>
        <p:spPr>
          <a:xfrm>
            <a:off x="11750103" y="4340169"/>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8" name="5-Point Star 27"/>
          <p:cNvSpPr/>
          <p:nvPr/>
        </p:nvSpPr>
        <p:spPr>
          <a:xfrm>
            <a:off x="5658543" y="5906131"/>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5-Point Star 28"/>
          <p:cNvSpPr/>
          <p:nvPr/>
        </p:nvSpPr>
        <p:spPr>
          <a:xfrm>
            <a:off x="11772815" y="5176789"/>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0" name="5-Point Star 29"/>
          <p:cNvSpPr/>
          <p:nvPr/>
        </p:nvSpPr>
        <p:spPr>
          <a:xfrm>
            <a:off x="11772815" y="5743803"/>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52359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DC107E-A96A-4D03-925A-C0431E08D971}"/>
              </a:ext>
            </a:extLst>
          </p:cNvPr>
          <p:cNvSpPr>
            <a:spLocks noGrp="1"/>
          </p:cNvSpPr>
          <p:nvPr>
            <p:ph type="title"/>
          </p:nvPr>
        </p:nvSpPr>
        <p:spPr>
          <a:xfrm>
            <a:off x="6090574" y="110468"/>
            <a:ext cx="4977976" cy="1454051"/>
          </a:xfrm>
        </p:spPr>
        <p:txBody>
          <a:bodyPr vert="horz" lIns="91440" tIns="45720" rIns="91440" bIns="45720" rtlCol="0" anchor="ctr">
            <a:normAutofit/>
          </a:bodyPr>
          <a:lstStyle/>
          <a:p>
            <a:r>
              <a:rPr lang="en-US" sz="4400" b="1" kern="1200" dirty="0">
                <a:solidFill>
                  <a:srgbClr val="000000"/>
                </a:solidFill>
                <a:latin typeface="+mj-lt"/>
              </a:rPr>
              <a:t>Meeting Agenda</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Presentation with Checklist">
            <a:extLst>
              <a:ext uri="{FF2B5EF4-FFF2-40B4-BE49-F238E27FC236}">
                <a16:creationId xmlns:a16="http://schemas.microsoft.com/office/drawing/2014/main" id="{0B796303-F407-44D5-A561-58E685C2F3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graphicFrame>
        <p:nvGraphicFramePr>
          <p:cNvPr id="4" name="Table 4">
            <a:extLst>
              <a:ext uri="{FF2B5EF4-FFF2-40B4-BE49-F238E27FC236}">
                <a16:creationId xmlns:a16="http://schemas.microsoft.com/office/drawing/2014/main" id="{3080146D-BE19-4C57-805E-631542D85E07}"/>
              </a:ext>
            </a:extLst>
          </p:cNvPr>
          <p:cNvGraphicFramePr>
            <a:graphicFrameLocks noGrp="1"/>
          </p:cNvGraphicFramePr>
          <p:nvPr>
            <p:extLst>
              <p:ext uri="{D42A27DB-BD31-4B8C-83A1-F6EECF244321}">
                <p14:modId xmlns:p14="http://schemas.microsoft.com/office/powerpoint/2010/main" val="1260330721"/>
              </p:ext>
            </p:extLst>
          </p:nvPr>
        </p:nvGraphicFramePr>
        <p:xfrm>
          <a:off x="5321300" y="1564519"/>
          <a:ext cx="6769648" cy="4175760"/>
        </p:xfrm>
        <a:graphic>
          <a:graphicData uri="http://schemas.openxmlformats.org/drawingml/2006/table">
            <a:tbl>
              <a:tblPr firstRow="1" bandRow="1">
                <a:tableStyleId>{5C22544A-7EE6-4342-B048-85BDC9FD1C3A}</a:tableStyleId>
              </a:tblPr>
              <a:tblGrid>
                <a:gridCol w="4794250">
                  <a:extLst>
                    <a:ext uri="{9D8B030D-6E8A-4147-A177-3AD203B41FA5}">
                      <a16:colId xmlns:a16="http://schemas.microsoft.com/office/drawing/2014/main" val="1138553746"/>
                    </a:ext>
                  </a:extLst>
                </a:gridCol>
                <a:gridCol w="1975398">
                  <a:extLst>
                    <a:ext uri="{9D8B030D-6E8A-4147-A177-3AD203B41FA5}">
                      <a16:colId xmlns:a16="http://schemas.microsoft.com/office/drawing/2014/main" val="520534603"/>
                    </a:ext>
                  </a:extLst>
                </a:gridCol>
              </a:tblGrid>
              <a:tr h="370840">
                <a:tc>
                  <a:txBody>
                    <a:bodyPr/>
                    <a:lstStyle/>
                    <a:p>
                      <a:pPr algn="ctr"/>
                      <a:r>
                        <a:rPr lang="en-US" sz="2400" dirty="0"/>
                        <a:t>Topic</a:t>
                      </a:r>
                    </a:p>
                  </a:txBody>
                  <a:tcPr/>
                </a:tc>
                <a:tc>
                  <a:txBody>
                    <a:bodyPr/>
                    <a:lstStyle/>
                    <a:p>
                      <a:pPr algn="ctr"/>
                      <a:r>
                        <a:rPr lang="en-US" sz="2400"/>
                        <a:t>Time</a:t>
                      </a:r>
                      <a:endParaRPr lang="en-US" sz="2400" dirty="0"/>
                    </a:p>
                  </a:txBody>
                  <a:tcPr/>
                </a:tc>
                <a:extLst>
                  <a:ext uri="{0D108BD9-81ED-4DB2-BD59-A6C34878D82A}">
                    <a16:rowId xmlns:a16="http://schemas.microsoft.com/office/drawing/2014/main" val="347914502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mn-lt"/>
                        </a:rPr>
                        <a:t>Introduction to Use Case Development Team</a:t>
                      </a:r>
                    </a:p>
                  </a:txBody>
                  <a:tcPr/>
                </a:tc>
                <a:tc>
                  <a:txBody>
                    <a:bodyPr/>
                    <a:lstStyle/>
                    <a:p>
                      <a:r>
                        <a:rPr lang="en-US" sz="2000" dirty="0"/>
                        <a:t>1:00-1:05pm</a:t>
                      </a:r>
                    </a:p>
                  </a:txBody>
                  <a:tcPr/>
                </a:tc>
                <a:extLst>
                  <a:ext uri="{0D108BD9-81ED-4DB2-BD59-A6C34878D82A}">
                    <a16:rowId xmlns:a16="http://schemas.microsoft.com/office/drawing/2014/main" val="1109477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rgbClr val="000000"/>
                          </a:solidFill>
                          <a:latin typeface="+mn-lt"/>
                          <a:ea typeface="+mn-ea"/>
                          <a:cs typeface="+mn-cs"/>
                        </a:rPr>
                        <a:t>Use Case Methodology and Process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1:05-1:15pm</a:t>
                      </a:r>
                    </a:p>
                  </a:txBody>
                  <a:tcPr/>
                </a:tc>
                <a:extLst>
                  <a:ext uri="{0D108BD9-81ED-4DB2-BD59-A6C34878D82A}">
                    <a16:rowId xmlns:a16="http://schemas.microsoft.com/office/drawing/2014/main" val="7317190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rgbClr val="000000"/>
                          </a:solidFill>
                          <a:latin typeface="+mn-lt"/>
                          <a:ea typeface="+mn-ea"/>
                          <a:cs typeface="+mn-cs"/>
                        </a:rPr>
                        <a:t>Working Session</a:t>
                      </a:r>
                    </a:p>
                  </a:txBody>
                  <a:tcPr/>
                </a:tc>
                <a:tc>
                  <a:txBody>
                    <a:bodyPr/>
                    <a:lstStyle/>
                    <a:p>
                      <a:pPr algn="l"/>
                      <a:r>
                        <a:rPr lang="en-US" sz="2000" kern="1200" dirty="0">
                          <a:solidFill>
                            <a:srgbClr val="000000"/>
                          </a:solidFill>
                          <a:latin typeface="+mn-lt"/>
                          <a:ea typeface="+mn-ea"/>
                          <a:cs typeface="+mn-cs"/>
                        </a:rPr>
                        <a:t>1:15-1:55pm</a:t>
                      </a:r>
                      <a:endParaRPr lang="en-US" sz="2000" dirty="0"/>
                    </a:p>
                  </a:txBody>
                  <a:tcPr/>
                </a:tc>
                <a:extLst>
                  <a:ext uri="{0D108BD9-81ED-4DB2-BD59-A6C34878D82A}">
                    <a16:rowId xmlns:a16="http://schemas.microsoft.com/office/drawing/2014/main" val="4221960466"/>
                  </a:ext>
                </a:extLst>
              </a:tr>
              <a:tr h="0">
                <a:tc>
                  <a:txBody>
                    <a:bodyPr/>
                    <a:lstStyle/>
                    <a:p>
                      <a:pPr marL="285750" indent="-285750">
                        <a:buFont typeface="Arial" panose="020B0604020202020204" pitchFamily="34" charset="0"/>
                        <a:buChar char="•"/>
                      </a:pPr>
                      <a:r>
                        <a:rPr lang="en-US" dirty="0"/>
                        <a:t>Review Draft Use Case Sections: </a:t>
                      </a:r>
                    </a:p>
                    <a:p>
                      <a:pPr marL="742950" lvl="1" indent="-285750">
                        <a:buFont typeface="Arial" panose="020B0604020202020204" pitchFamily="34" charset="0"/>
                        <a:buChar char="•"/>
                      </a:pPr>
                      <a:r>
                        <a:rPr lang="en-US" dirty="0"/>
                        <a:t>Description</a:t>
                      </a:r>
                    </a:p>
                    <a:p>
                      <a:pPr marL="742950" lvl="1" indent="-285750">
                        <a:buFont typeface="Arial" panose="020B0604020202020204" pitchFamily="34" charset="0"/>
                        <a:buChar char="•"/>
                      </a:pPr>
                      <a:r>
                        <a:rPr lang="en-US" dirty="0"/>
                        <a:t>Problem Statement</a:t>
                      </a:r>
                    </a:p>
                    <a:p>
                      <a:pPr marL="742950" lvl="1" indent="-285750">
                        <a:buFont typeface="Arial" panose="020B0604020202020204" pitchFamily="34" charset="0"/>
                        <a:buChar char="•"/>
                      </a:pPr>
                      <a:r>
                        <a:rPr lang="en-US" dirty="0"/>
                        <a:t>Use Case Goals</a:t>
                      </a:r>
                    </a:p>
                    <a:p>
                      <a:pPr marL="742950" lvl="1" indent="-285750">
                        <a:buFont typeface="Arial" panose="020B0604020202020204" pitchFamily="34" charset="0"/>
                        <a:buChar char="•"/>
                      </a:pPr>
                      <a:r>
                        <a:rPr lang="en-US" dirty="0"/>
                        <a:t>In and Out of Scope</a:t>
                      </a:r>
                    </a:p>
                  </a:txBody>
                  <a:tcPr/>
                </a:tc>
                <a:tc>
                  <a:txBody>
                    <a:bodyPr/>
                    <a:lstStyle/>
                    <a:p>
                      <a:r>
                        <a:rPr lang="en-US" dirty="0"/>
                        <a:t>(1:15-1:30pm)</a:t>
                      </a:r>
                    </a:p>
                  </a:txBody>
                  <a:tcPr/>
                </a:tc>
                <a:extLst>
                  <a:ext uri="{0D108BD9-81ED-4DB2-BD59-A6C34878D82A}">
                    <a16:rowId xmlns:a16="http://schemas.microsoft.com/office/drawing/2014/main" val="2244977714"/>
                  </a:ext>
                </a:extLst>
              </a:tr>
              <a:tr h="0">
                <a:tc>
                  <a:txBody>
                    <a:bodyPr/>
                    <a:lstStyle/>
                    <a:p>
                      <a:pPr marL="285750" indent="-285750">
                        <a:buFont typeface="Arial" panose="020B0604020202020204" pitchFamily="34" charset="0"/>
                        <a:buChar char="•"/>
                      </a:pPr>
                      <a:r>
                        <a:rPr lang="en-US" dirty="0"/>
                        <a:t>Discuss Draft Cancer User Story</a:t>
                      </a:r>
                    </a:p>
                  </a:txBody>
                  <a:tcPr/>
                </a:tc>
                <a:tc>
                  <a:txBody>
                    <a:bodyPr/>
                    <a:lstStyle/>
                    <a:p>
                      <a:r>
                        <a:rPr lang="en-US" dirty="0"/>
                        <a:t>(1:30-1:55pm)</a:t>
                      </a:r>
                    </a:p>
                  </a:txBody>
                  <a:tcPr/>
                </a:tc>
                <a:extLst>
                  <a:ext uri="{0D108BD9-81ED-4DB2-BD59-A6C34878D82A}">
                    <a16:rowId xmlns:a16="http://schemas.microsoft.com/office/drawing/2014/main" val="1058435785"/>
                  </a:ext>
                </a:extLst>
              </a:tr>
              <a:tr h="0">
                <a:tc>
                  <a:txBody>
                    <a:bodyPr/>
                    <a:lstStyle/>
                    <a:p>
                      <a:pPr marL="0" indent="0">
                        <a:buFont typeface="Arial" panose="020B0604020202020204" pitchFamily="34" charset="0"/>
                        <a:buNone/>
                      </a:pPr>
                      <a:r>
                        <a:rPr lang="en-US" sz="2000" dirty="0"/>
                        <a:t>Next steps </a:t>
                      </a:r>
                    </a:p>
                  </a:txBody>
                  <a:tcPr/>
                </a:tc>
                <a:tc>
                  <a:txBody>
                    <a:bodyPr/>
                    <a:lstStyle/>
                    <a:p>
                      <a:r>
                        <a:rPr lang="en-US" sz="2000" dirty="0"/>
                        <a:t>1:55-2:00pm</a:t>
                      </a:r>
                    </a:p>
                  </a:txBody>
                  <a:tcPr/>
                </a:tc>
                <a:extLst>
                  <a:ext uri="{0D108BD9-81ED-4DB2-BD59-A6C34878D82A}">
                    <a16:rowId xmlns:a16="http://schemas.microsoft.com/office/drawing/2014/main" val="53850858"/>
                  </a:ext>
                </a:extLst>
              </a:tr>
            </a:tbl>
          </a:graphicData>
        </a:graphic>
      </p:graphicFrame>
    </p:spTree>
    <p:extLst>
      <p:ext uri="{BB962C8B-B14F-4D97-AF65-F5344CB8AC3E}">
        <p14:creationId xmlns:p14="http://schemas.microsoft.com/office/powerpoint/2010/main" val="3220101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DA47-CF96-431B-89C4-8AA82AB5694F}"/>
              </a:ext>
            </a:extLst>
          </p:cNvPr>
          <p:cNvSpPr>
            <a:spLocks noGrp="1"/>
          </p:cNvSpPr>
          <p:nvPr>
            <p:ph type="title"/>
          </p:nvPr>
        </p:nvSpPr>
        <p:spPr/>
        <p:txBody>
          <a:bodyPr/>
          <a:lstStyle/>
          <a:p>
            <a:r>
              <a:rPr lang="en-US" dirty="0"/>
              <a:t>Cancer Use Case: Methodology and Process</a:t>
            </a:r>
          </a:p>
        </p:txBody>
      </p:sp>
    </p:spTree>
    <p:extLst>
      <p:ext uri="{BB962C8B-B14F-4D97-AF65-F5344CB8AC3E}">
        <p14:creationId xmlns:p14="http://schemas.microsoft.com/office/powerpoint/2010/main" val="3182363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5F074B-DFA4-4A46-BCBD-02A4C7F85A16}"/>
              </a:ext>
            </a:extLst>
          </p:cNvPr>
          <p:cNvSpPr>
            <a:spLocks noGrp="1"/>
          </p:cNvSpPr>
          <p:nvPr>
            <p:ph type="title"/>
          </p:nvPr>
        </p:nvSpPr>
        <p:spPr/>
        <p:txBody>
          <a:bodyPr/>
          <a:lstStyle/>
          <a:p>
            <a:r>
              <a:rPr lang="en-US" dirty="0"/>
              <a:t>Use Case Sections</a:t>
            </a:r>
          </a:p>
        </p:txBody>
      </p:sp>
      <p:sp>
        <p:nvSpPr>
          <p:cNvPr id="2" name="Text Placeholder 1">
            <a:extLst>
              <a:ext uri="{FF2B5EF4-FFF2-40B4-BE49-F238E27FC236}">
                <a16:creationId xmlns:a16="http://schemas.microsoft.com/office/drawing/2014/main" id="{18F36F89-9831-447D-9695-57CBFEFB14C4}"/>
              </a:ext>
            </a:extLst>
          </p:cNvPr>
          <p:cNvSpPr>
            <a:spLocks noGrp="1"/>
          </p:cNvSpPr>
          <p:nvPr>
            <p:ph type="body" sz="quarter" idx="11"/>
          </p:nvPr>
        </p:nvSpPr>
        <p:spPr>
          <a:xfrm>
            <a:off x="569913" y="971551"/>
            <a:ext cx="5398625" cy="4502150"/>
          </a:xfrm>
        </p:spPr>
        <p:txBody>
          <a:bodyPr/>
          <a:lstStyle/>
          <a:p>
            <a:r>
              <a:rPr lang="en-US" sz="2000" dirty="0"/>
              <a:t>Description</a:t>
            </a:r>
          </a:p>
          <a:p>
            <a:pPr lvl="1"/>
            <a:r>
              <a:rPr lang="en-US" sz="2000" dirty="0"/>
              <a:t>Problem Statement</a:t>
            </a:r>
          </a:p>
          <a:p>
            <a:r>
              <a:rPr lang="en-US" sz="2000" dirty="0"/>
              <a:t>Goals</a:t>
            </a:r>
          </a:p>
          <a:p>
            <a:r>
              <a:rPr lang="en-US" sz="2000" dirty="0"/>
              <a:t>User Stories</a:t>
            </a:r>
          </a:p>
          <a:p>
            <a:r>
              <a:rPr lang="en-US" sz="2000" dirty="0"/>
              <a:t>Scope</a:t>
            </a:r>
          </a:p>
          <a:p>
            <a:pPr lvl="1"/>
            <a:r>
              <a:rPr lang="en-US" sz="2000" dirty="0"/>
              <a:t>In Scope</a:t>
            </a:r>
          </a:p>
          <a:p>
            <a:pPr lvl="1"/>
            <a:r>
              <a:rPr lang="en-US" sz="2000" dirty="0"/>
              <a:t>Out of Scope</a:t>
            </a:r>
          </a:p>
          <a:p>
            <a:r>
              <a:rPr lang="en-US" sz="2000" dirty="0"/>
              <a:t>Actors</a:t>
            </a:r>
          </a:p>
          <a:p>
            <a:r>
              <a:rPr lang="en-US" sz="2000" dirty="0"/>
              <a:t>Abstract Model</a:t>
            </a:r>
          </a:p>
          <a:p>
            <a:r>
              <a:rPr lang="en-US" sz="2000" dirty="0"/>
              <a:t>Use Case Flow and Diagrams</a:t>
            </a:r>
          </a:p>
          <a:p>
            <a:pPr lvl="1"/>
            <a:r>
              <a:rPr lang="en-US" sz="2000" dirty="0"/>
              <a:t>Preconditions</a:t>
            </a:r>
          </a:p>
          <a:p>
            <a:pPr lvl="1"/>
            <a:r>
              <a:rPr lang="en-US" sz="2000" dirty="0"/>
              <a:t>Main Flow (table)</a:t>
            </a:r>
          </a:p>
          <a:p>
            <a:pPr lvl="1"/>
            <a:r>
              <a:rPr lang="en-US" sz="2000" dirty="0"/>
              <a:t>Postconditions</a:t>
            </a:r>
          </a:p>
          <a:p>
            <a:pPr lvl="1"/>
            <a:r>
              <a:rPr lang="en-US" sz="2000" dirty="0"/>
              <a:t>Alternate Flow</a:t>
            </a:r>
          </a:p>
        </p:txBody>
      </p:sp>
      <p:sp>
        <p:nvSpPr>
          <p:cNvPr id="4" name="Text Placeholder 3">
            <a:extLst>
              <a:ext uri="{FF2B5EF4-FFF2-40B4-BE49-F238E27FC236}">
                <a16:creationId xmlns:a16="http://schemas.microsoft.com/office/drawing/2014/main" id="{CA88C1D1-F5D1-40C2-922C-1B021B5F23EB}"/>
              </a:ext>
            </a:extLst>
          </p:cNvPr>
          <p:cNvSpPr>
            <a:spLocks noGrp="1"/>
          </p:cNvSpPr>
          <p:nvPr>
            <p:ph type="body" sz="quarter" idx="12"/>
          </p:nvPr>
        </p:nvSpPr>
        <p:spPr>
          <a:xfrm>
            <a:off x="6223464" y="971551"/>
            <a:ext cx="5409092" cy="4502149"/>
          </a:xfrm>
        </p:spPr>
        <p:txBody>
          <a:bodyPr/>
          <a:lstStyle/>
          <a:p>
            <a:r>
              <a:rPr lang="en-US" sz="2000" dirty="0"/>
              <a:t>Use Case Flow and Diagrams (cont’d)</a:t>
            </a:r>
          </a:p>
          <a:p>
            <a:pPr lvl="1"/>
            <a:r>
              <a:rPr lang="en-US" sz="2000" dirty="0"/>
              <a:t>Use Case Diagram</a:t>
            </a:r>
          </a:p>
          <a:p>
            <a:pPr lvl="1"/>
            <a:r>
              <a:rPr lang="en-US" sz="2000" dirty="0"/>
              <a:t>Activity Diagram</a:t>
            </a:r>
          </a:p>
          <a:p>
            <a:pPr lvl="1"/>
            <a:r>
              <a:rPr lang="en-US" sz="2000" dirty="0"/>
              <a:t>Sequence Diagram</a:t>
            </a:r>
          </a:p>
          <a:p>
            <a:r>
              <a:rPr lang="en-US" sz="2000" dirty="0"/>
              <a:t>Dataset Requirements</a:t>
            </a:r>
          </a:p>
          <a:p>
            <a:r>
              <a:rPr lang="en-US" sz="2000" dirty="0"/>
              <a:t>Policy Considerations</a:t>
            </a:r>
          </a:p>
          <a:p>
            <a:r>
              <a:rPr lang="en-US" sz="2000" dirty="0"/>
              <a:t>Non-Technical Considerations</a:t>
            </a:r>
          </a:p>
          <a:p>
            <a:r>
              <a:rPr lang="en-US" sz="2000" dirty="0"/>
              <a:t>Appendices</a:t>
            </a:r>
          </a:p>
          <a:p>
            <a:pPr lvl="1"/>
            <a:r>
              <a:rPr lang="en-US" sz="2000" dirty="0"/>
              <a:t>Related Use Cases</a:t>
            </a:r>
          </a:p>
          <a:p>
            <a:pPr lvl="1"/>
            <a:r>
              <a:rPr lang="en-US" sz="2000" dirty="0"/>
              <a:t>Previous Work Efforts</a:t>
            </a:r>
          </a:p>
          <a:p>
            <a:pPr lvl="1"/>
            <a:r>
              <a:rPr lang="en-US" sz="2000" dirty="0"/>
              <a:t>References</a:t>
            </a:r>
          </a:p>
        </p:txBody>
      </p:sp>
    </p:spTree>
    <p:extLst>
      <p:ext uri="{BB962C8B-B14F-4D97-AF65-F5344CB8AC3E}">
        <p14:creationId xmlns:p14="http://schemas.microsoft.com/office/powerpoint/2010/main" val="1542891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C02F-BDB1-4892-A904-546C99D6C2C0}"/>
              </a:ext>
            </a:extLst>
          </p:cNvPr>
          <p:cNvSpPr>
            <a:spLocks noGrp="1"/>
          </p:cNvSpPr>
          <p:nvPr>
            <p:ph type="title"/>
          </p:nvPr>
        </p:nvSpPr>
        <p:spPr/>
        <p:txBody>
          <a:bodyPr/>
          <a:lstStyle/>
          <a:p>
            <a:r>
              <a:rPr lang="en-US" dirty="0"/>
              <a:t>Cancer Use Case Development Timeline</a:t>
            </a:r>
          </a:p>
        </p:txBody>
      </p:sp>
      <p:graphicFrame>
        <p:nvGraphicFramePr>
          <p:cNvPr id="3" name="Table 3">
            <a:extLst>
              <a:ext uri="{FF2B5EF4-FFF2-40B4-BE49-F238E27FC236}">
                <a16:creationId xmlns:a16="http://schemas.microsoft.com/office/drawing/2014/main" id="{41A5EE03-EF67-45A8-8482-DF398829CE7D}"/>
              </a:ext>
            </a:extLst>
          </p:cNvPr>
          <p:cNvGraphicFramePr>
            <a:graphicFrameLocks noGrp="1"/>
          </p:cNvGraphicFramePr>
          <p:nvPr>
            <p:ph idx="1"/>
            <p:extLst>
              <p:ext uri="{D42A27DB-BD31-4B8C-83A1-F6EECF244321}">
                <p14:modId xmlns:p14="http://schemas.microsoft.com/office/powerpoint/2010/main" val="2609474079"/>
              </p:ext>
            </p:extLst>
          </p:nvPr>
        </p:nvGraphicFramePr>
        <p:xfrm>
          <a:off x="274320" y="692128"/>
          <a:ext cx="11692891" cy="5699592"/>
        </p:xfrm>
        <a:graphic>
          <a:graphicData uri="http://schemas.openxmlformats.org/drawingml/2006/table">
            <a:tbl>
              <a:tblPr firstRow="1" bandRow="1">
                <a:tableStyleId>{5C22544A-7EE6-4342-B048-85BDC9FD1C3A}</a:tableStyleId>
              </a:tblPr>
              <a:tblGrid>
                <a:gridCol w="754380">
                  <a:extLst>
                    <a:ext uri="{9D8B030D-6E8A-4147-A177-3AD203B41FA5}">
                      <a16:colId xmlns:a16="http://schemas.microsoft.com/office/drawing/2014/main" val="1596850380"/>
                    </a:ext>
                  </a:extLst>
                </a:gridCol>
                <a:gridCol w="6503670">
                  <a:extLst>
                    <a:ext uri="{9D8B030D-6E8A-4147-A177-3AD203B41FA5}">
                      <a16:colId xmlns:a16="http://schemas.microsoft.com/office/drawing/2014/main" val="733002080"/>
                    </a:ext>
                  </a:extLst>
                </a:gridCol>
                <a:gridCol w="4434841">
                  <a:extLst>
                    <a:ext uri="{9D8B030D-6E8A-4147-A177-3AD203B41FA5}">
                      <a16:colId xmlns:a16="http://schemas.microsoft.com/office/drawing/2014/main" val="471099530"/>
                    </a:ext>
                  </a:extLst>
                </a:gridCol>
              </a:tblGrid>
              <a:tr h="370840">
                <a:tc>
                  <a:txBody>
                    <a:bodyPr/>
                    <a:lstStyle/>
                    <a:p>
                      <a:r>
                        <a:rPr lang="en-US" sz="1600" dirty="0"/>
                        <a:t>Week</a:t>
                      </a:r>
                    </a:p>
                  </a:txBody>
                  <a:tcPr/>
                </a:tc>
                <a:tc>
                  <a:txBody>
                    <a:bodyPr/>
                    <a:lstStyle/>
                    <a:p>
                      <a:r>
                        <a:rPr lang="en-US" sz="1600" dirty="0"/>
                        <a:t>Use Case Section</a:t>
                      </a:r>
                    </a:p>
                  </a:txBody>
                  <a:tcPr/>
                </a:tc>
                <a:tc>
                  <a:txBody>
                    <a:bodyPr/>
                    <a:lstStyle/>
                    <a:p>
                      <a:r>
                        <a:rPr lang="en-US" sz="1600" dirty="0"/>
                        <a:t>Review and provide comments to becky.angeles@carradora.com</a:t>
                      </a:r>
                    </a:p>
                  </a:txBody>
                  <a:tcPr/>
                </a:tc>
                <a:extLst>
                  <a:ext uri="{0D108BD9-81ED-4DB2-BD59-A6C34878D82A}">
                    <a16:rowId xmlns:a16="http://schemas.microsoft.com/office/drawing/2014/main" val="4095256625"/>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1</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Introduce: Description, Problem Statement, Goals, Scope, User Story</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000000"/>
                          </a:solidFill>
                          <a:effectLst/>
                          <a:latin typeface="+mn-lt"/>
                          <a:ea typeface="MS PGothic" pitchFamily="34" charset="-128"/>
                        </a:rPr>
                        <a:t>Review: Description, Problem Statement, Goals, Scope, User Story</a:t>
                      </a:r>
                    </a:p>
                  </a:txBody>
                  <a:tcPr marT="45708" marB="45708" anchor="ctr" horzOverflow="overflow"/>
                </a:tc>
                <a:extLst>
                  <a:ext uri="{0D108BD9-81ED-4DB2-BD59-A6C34878D82A}">
                    <a16:rowId xmlns:a16="http://schemas.microsoft.com/office/drawing/2014/main" val="2901679357"/>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ea typeface="MS PGothic" pitchFamily="34" charset="-128"/>
                        </a:rPr>
                        <a:t>2</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Finalize: Description, Problem Statement, Goals, Scope, User Story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n-lt"/>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Introduce: Actors and Use Case Flows (precondition, main flow, postcondition, alternate flow)</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Review: Actors and Use Case Flows</a:t>
                      </a:r>
                      <a:endParaRPr kumimoji="0" lang="en-US" sz="1400" b="1" i="0" u="none" strike="noStrike" cap="none" normalizeH="0" baseline="0" dirty="0">
                        <a:ln>
                          <a:noFill/>
                        </a:ln>
                        <a:solidFill>
                          <a:srgbClr val="000000"/>
                        </a:solidFill>
                        <a:effectLst/>
                        <a:latin typeface="+mn-lt"/>
                        <a:ea typeface="MS PGothic" pitchFamily="34" charset="-128"/>
                      </a:endParaRPr>
                    </a:p>
                  </a:txBody>
                  <a:tcPr marT="45708" marB="45708" anchor="ctr" horzOverflow="overflow"/>
                </a:tc>
                <a:extLst>
                  <a:ext uri="{0D108BD9-81ED-4DB2-BD59-A6C34878D82A}">
                    <a16:rowId xmlns:a16="http://schemas.microsoft.com/office/drawing/2014/main" val="809352501"/>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ea typeface="MS PGothic" pitchFamily="34" charset="-128"/>
                        </a:rPr>
                        <a:t>3</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Finalize: Actors and Use Case Flows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n-lt"/>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Introduce: Use Case Diagrams (Use Case, Activity, Sequence)</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Review: Use Case Diagrams</a:t>
                      </a:r>
                    </a:p>
                  </a:txBody>
                  <a:tcPr marT="45708" marB="45708" anchor="ctr" horzOverflow="overflow"/>
                </a:tc>
                <a:extLst>
                  <a:ext uri="{0D108BD9-81ED-4DB2-BD59-A6C34878D82A}">
                    <a16:rowId xmlns:a16="http://schemas.microsoft.com/office/drawing/2014/main" val="4127788289"/>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ea typeface="MS PGothic" pitchFamily="34" charset="-128"/>
                        </a:rPr>
                        <a:t>4</a:t>
                      </a:r>
                    </a:p>
                  </a:txBody>
                  <a:tcPr marT="45708" marB="45708"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Finalize: Use Case Diagrams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n-lt"/>
                        <a:ea typeface="MS PGothic"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Introduce: Abstract Model</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Review:  Abstract Model</a:t>
                      </a:r>
                      <a:endParaRPr kumimoji="0" lang="en-US" sz="1400" b="1" i="0" u="none" strike="noStrike" cap="none" normalizeH="0" baseline="0" dirty="0">
                        <a:ln>
                          <a:noFill/>
                        </a:ln>
                        <a:solidFill>
                          <a:srgbClr val="000000"/>
                        </a:solidFill>
                        <a:effectLst/>
                        <a:latin typeface="+mn-lt"/>
                        <a:ea typeface="MS PGothic" pitchFamily="34" charset="-128"/>
                      </a:endParaRPr>
                    </a:p>
                  </a:txBody>
                  <a:tcPr marT="45708" marB="45708" anchor="ctr" horzOverflow="overflow"/>
                </a:tc>
                <a:extLst>
                  <a:ext uri="{0D108BD9-81ED-4DB2-BD59-A6C34878D82A}">
                    <a16:rowId xmlns:a16="http://schemas.microsoft.com/office/drawing/2014/main" val="3851213965"/>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ea typeface="MS PGothic" pitchFamily="34" charset="-128"/>
                        </a:rPr>
                        <a:t>5</a:t>
                      </a:r>
                    </a:p>
                  </a:txBody>
                  <a:tcPr marT="45708" marB="45708"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Finalize: Abstract Model</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n-lt"/>
                        <a:ea typeface="MS PGothic"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Introduce: Dataset Requirements</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Review: Dataset Requirements</a:t>
                      </a:r>
                      <a:endParaRPr kumimoji="0" lang="en-US" sz="1400" b="1" i="0" u="none" strike="noStrike" cap="none" normalizeH="0" baseline="0" dirty="0">
                        <a:ln>
                          <a:noFill/>
                        </a:ln>
                        <a:solidFill>
                          <a:srgbClr val="000000"/>
                        </a:solidFill>
                        <a:effectLst/>
                        <a:latin typeface="+mn-lt"/>
                        <a:ea typeface="MS PGothic" pitchFamily="34" charset="-128"/>
                      </a:endParaRPr>
                    </a:p>
                  </a:txBody>
                  <a:tcPr marT="45708" marB="45708" anchor="ctr" horzOverflow="overflow"/>
                </a:tc>
                <a:extLst>
                  <a:ext uri="{0D108BD9-81ED-4DB2-BD59-A6C34878D82A}">
                    <a16:rowId xmlns:a16="http://schemas.microsoft.com/office/drawing/2014/main" val="1423950792"/>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ea typeface="MS PGothic" pitchFamily="34" charset="-128"/>
                        </a:rPr>
                        <a:t>6</a:t>
                      </a:r>
                    </a:p>
                  </a:txBody>
                  <a:tcPr marT="45708" marB="45708"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Finalize: Dataset Requirements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n-lt"/>
                        <a:ea typeface="MS PGothic"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Introduce: Policy Considerations, Non-Technical Considerations, Appendices</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Review: Policy Considerations, Non-Technical Considerations, Appendices</a:t>
                      </a:r>
                      <a:endParaRPr kumimoji="0" lang="en-US" sz="1400" b="1" i="0" u="none" strike="noStrike" cap="none" normalizeH="0" baseline="0" dirty="0">
                        <a:ln>
                          <a:noFill/>
                        </a:ln>
                        <a:solidFill>
                          <a:srgbClr val="000000"/>
                        </a:solidFill>
                        <a:effectLst/>
                        <a:latin typeface="+mn-lt"/>
                        <a:ea typeface="MS PGothic" pitchFamily="34" charset="-128"/>
                      </a:endParaRPr>
                    </a:p>
                  </a:txBody>
                  <a:tcPr marT="45708" marB="45708" anchor="ctr" horzOverflow="overflow"/>
                </a:tc>
                <a:extLst>
                  <a:ext uri="{0D108BD9-81ED-4DB2-BD59-A6C34878D82A}">
                    <a16:rowId xmlns:a16="http://schemas.microsoft.com/office/drawing/2014/main" val="2873585944"/>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ea typeface="MS PGothic" pitchFamily="34" charset="-128"/>
                        </a:rPr>
                        <a:t>7</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Finalize: Policy Considerations, Non-Technical Considerations, Appendices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n-lt"/>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Review: Cancer Use Case (end-to-end)</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Review: Cancer Use Case (end-to-end)</a:t>
                      </a:r>
                    </a:p>
                  </a:txBody>
                  <a:tcPr marT="45708" marB="45708" anchor="ctr" horzOverflow="overflow"/>
                </a:tc>
                <a:extLst>
                  <a:ext uri="{0D108BD9-81ED-4DB2-BD59-A6C34878D82A}">
                    <a16:rowId xmlns:a16="http://schemas.microsoft.com/office/drawing/2014/main" val="2059123036"/>
                  </a:ext>
                </a:extLst>
              </a:tr>
            </a:tbl>
          </a:graphicData>
        </a:graphic>
      </p:graphicFrame>
    </p:spTree>
    <p:extLst>
      <p:ext uri="{BB962C8B-B14F-4D97-AF65-F5344CB8AC3E}">
        <p14:creationId xmlns:p14="http://schemas.microsoft.com/office/powerpoint/2010/main" val="285466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DA47-CF96-431B-89C4-8AA82AB5694F}"/>
              </a:ext>
            </a:extLst>
          </p:cNvPr>
          <p:cNvSpPr>
            <a:spLocks noGrp="1"/>
          </p:cNvSpPr>
          <p:nvPr>
            <p:ph type="title"/>
          </p:nvPr>
        </p:nvSpPr>
        <p:spPr/>
        <p:txBody>
          <a:bodyPr/>
          <a:lstStyle/>
          <a:p>
            <a:r>
              <a:rPr lang="en-US" dirty="0"/>
              <a:t>Cancer Use Case: Working Session</a:t>
            </a:r>
          </a:p>
        </p:txBody>
      </p:sp>
    </p:spTree>
    <p:extLst>
      <p:ext uri="{BB962C8B-B14F-4D97-AF65-F5344CB8AC3E}">
        <p14:creationId xmlns:p14="http://schemas.microsoft.com/office/powerpoint/2010/main" val="97358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Description</a:t>
            </a: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6090574" y="801866"/>
            <a:ext cx="5306084" cy="5230634"/>
          </a:xfrm>
        </p:spPr>
        <p:txBody>
          <a:bodyPr vert="horz" lIns="91440" tIns="45720" rIns="91440" bIns="45720" numCol="1" rtlCol="0" anchor="ctr">
            <a:normAutofit/>
          </a:bodyPr>
          <a:lstStyle/>
          <a:p>
            <a:pPr marL="0" indent="0">
              <a:buNone/>
            </a:pPr>
            <a:r>
              <a:rPr lang="en-US" sz="2000" dirty="0"/>
              <a:t>The purpose of the use case is to transmit cancer case information to state Central Cancer Registries. The intent of this use case is to provide access to data not currently available, or available through non-standard and/or manual methods; it will not replace existing methods that are working well. The cancer use case will help assess how to address the gaps in workflow and triggers, and the potential to leverage or expand the FHIR IG developed by HL7 for breast cancer and Minimal Common Oncology Data Elements (</a:t>
            </a:r>
            <a:r>
              <a:rPr lang="en-US" sz="2000" dirty="0" err="1"/>
              <a:t>mCODE</a:t>
            </a:r>
            <a:r>
              <a:rPr lang="en-US" sz="2000" dirty="0"/>
              <a:t>) for all other cancers to address the public health information needs.</a:t>
            </a:r>
          </a:p>
          <a:p>
            <a:pPr marL="0"/>
            <a:endParaRPr lang="en-US" sz="2000" dirty="0">
              <a:solidFill>
                <a:srgbClr val="000000"/>
              </a:solidFill>
              <a:latin typeface="+mn-lt"/>
            </a:endParaRPr>
          </a:p>
        </p:txBody>
      </p:sp>
    </p:spTree>
    <p:extLst>
      <p:ext uri="{BB962C8B-B14F-4D97-AF65-F5344CB8AC3E}">
        <p14:creationId xmlns:p14="http://schemas.microsoft.com/office/powerpoint/2010/main" val="504568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Problem Statement</a:t>
            </a: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4500" y="0"/>
            <a:ext cx="6527800" cy="6858000"/>
          </a:xfrm>
        </p:spPr>
        <p:txBody>
          <a:bodyPr vert="horz" lIns="91440" tIns="45720" rIns="91440" bIns="45720" numCol="1" rtlCol="0" anchor="ctr">
            <a:normAutofit fontScale="70000" lnSpcReduction="20000"/>
          </a:bodyPr>
          <a:lstStyle/>
          <a:p>
            <a:pPr marL="0" indent="0">
              <a:lnSpc>
                <a:spcPct val="120000"/>
              </a:lnSpc>
              <a:buNone/>
            </a:pPr>
            <a:r>
              <a:rPr lang="en-US" dirty="0"/>
              <a:t>Cancer is a reportable disease and every state has public health law/regulation requiring information to be reported about all cancers diagnosed or treated within that state. </a:t>
            </a:r>
          </a:p>
          <a:p>
            <a:pPr>
              <a:lnSpc>
                <a:spcPct val="120000"/>
              </a:lnSpc>
              <a:spcBef>
                <a:spcPts val="0"/>
              </a:spcBef>
            </a:pPr>
            <a:r>
              <a:rPr lang="en-US" dirty="0"/>
              <a:t>Cancer Surveillance is complex:</a:t>
            </a:r>
          </a:p>
          <a:p>
            <a:pPr lvl="0">
              <a:lnSpc>
                <a:spcPct val="120000"/>
              </a:lnSpc>
              <a:spcBef>
                <a:spcPts val="0"/>
              </a:spcBef>
            </a:pPr>
            <a:r>
              <a:rPr lang="en-US" dirty="0"/>
              <a:t>Heterogeneous disease (100s of different types of cancer)</a:t>
            </a:r>
          </a:p>
          <a:p>
            <a:pPr lvl="0">
              <a:lnSpc>
                <a:spcPct val="120000"/>
              </a:lnSpc>
              <a:spcBef>
                <a:spcPts val="0"/>
              </a:spcBef>
            </a:pPr>
            <a:r>
              <a:rPr lang="en-US" dirty="0"/>
              <a:t>Many diagnostic and prognostic factors (100+ variables)</a:t>
            </a:r>
          </a:p>
          <a:p>
            <a:pPr lvl="0">
              <a:lnSpc>
                <a:spcPct val="120000"/>
              </a:lnSpc>
              <a:spcBef>
                <a:spcPts val="0"/>
              </a:spcBef>
            </a:pPr>
            <a:r>
              <a:rPr lang="en-US" dirty="0"/>
              <a:t>Multiple medical encounters across varied data sources</a:t>
            </a:r>
          </a:p>
          <a:p>
            <a:pPr marL="0" indent="0">
              <a:lnSpc>
                <a:spcPct val="120000"/>
              </a:lnSpc>
              <a:buNone/>
            </a:pPr>
            <a:r>
              <a:rPr lang="en-US" dirty="0"/>
              <a:t>General Challenges</a:t>
            </a:r>
          </a:p>
          <a:p>
            <a:pPr lvl="0">
              <a:lnSpc>
                <a:spcPct val="120000"/>
              </a:lnSpc>
              <a:spcBef>
                <a:spcPts val="0"/>
              </a:spcBef>
            </a:pPr>
            <a:r>
              <a:rPr lang="en-US" dirty="0"/>
              <a:t>Current data presented to the public is old </a:t>
            </a:r>
          </a:p>
          <a:p>
            <a:pPr lvl="0">
              <a:lnSpc>
                <a:spcPct val="120000"/>
              </a:lnSpc>
              <a:spcBef>
                <a:spcPts val="0"/>
              </a:spcBef>
            </a:pPr>
            <a:r>
              <a:rPr lang="en-US" dirty="0"/>
              <a:t>Labor Intensive (Manual data entry)</a:t>
            </a:r>
          </a:p>
          <a:p>
            <a:pPr lvl="0">
              <a:lnSpc>
                <a:spcPct val="120000"/>
              </a:lnSpc>
              <a:spcBef>
                <a:spcPts val="0"/>
              </a:spcBef>
            </a:pPr>
            <a:r>
              <a:rPr lang="en-US" dirty="0"/>
              <a:t>Duplication of Effort</a:t>
            </a:r>
          </a:p>
          <a:p>
            <a:pPr lvl="0">
              <a:lnSpc>
                <a:spcPct val="120000"/>
              </a:lnSpc>
              <a:spcBef>
                <a:spcPts val="0"/>
              </a:spcBef>
            </a:pPr>
            <a:r>
              <a:rPr lang="en-US" dirty="0"/>
              <a:t>Cancers diagnosed and treated outside of hospital settings are becoming more and more common and may be reported in manual and/or non-standard ways, or not reported at all. Result is missed cases and/or missed treatment</a:t>
            </a:r>
          </a:p>
          <a:p>
            <a:pPr marL="0" indent="0">
              <a:lnSpc>
                <a:spcPct val="120000"/>
              </a:lnSpc>
              <a:buNone/>
            </a:pPr>
            <a:r>
              <a:rPr lang="en-US" dirty="0"/>
              <a:t>Current Data Flow Challenges:</a:t>
            </a:r>
          </a:p>
          <a:p>
            <a:pPr lvl="0">
              <a:lnSpc>
                <a:spcPct val="120000"/>
              </a:lnSpc>
              <a:spcBef>
                <a:spcPts val="0"/>
              </a:spcBef>
            </a:pPr>
            <a:r>
              <a:rPr lang="en-US" dirty="0"/>
              <a:t>Electronic reporting systems are costly</a:t>
            </a:r>
          </a:p>
          <a:p>
            <a:pPr lvl="0">
              <a:lnSpc>
                <a:spcPct val="120000"/>
              </a:lnSpc>
              <a:spcBef>
                <a:spcPts val="0"/>
              </a:spcBef>
            </a:pPr>
            <a:r>
              <a:rPr lang="en-US" dirty="0"/>
              <a:t>Cancer registrars do not trust the security of electronic reporting systems</a:t>
            </a:r>
          </a:p>
          <a:p>
            <a:pPr lvl="0">
              <a:lnSpc>
                <a:spcPct val="120000"/>
              </a:lnSpc>
              <a:spcBef>
                <a:spcPts val="0"/>
              </a:spcBef>
            </a:pPr>
            <a:r>
              <a:rPr lang="en-US" dirty="0"/>
              <a:t>Lack of will or incentive to switch from paper-based reporting</a:t>
            </a:r>
          </a:p>
          <a:p>
            <a:pPr lvl="0">
              <a:lnSpc>
                <a:spcPct val="120000"/>
              </a:lnSpc>
              <a:spcBef>
                <a:spcPts val="0"/>
              </a:spcBef>
            </a:pPr>
            <a:r>
              <a:rPr lang="en-US" dirty="0"/>
              <a:t>Data availability to public and planners takes at least 30 months</a:t>
            </a:r>
          </a:p>
          <a:p>
            <a:pPr lvl="0">
              <a:lnSpc>
                <a:spcPct val="120000"/>
              </a:lnSpc>
              <a:spcBef>
                <a:spcPts val="0"/>
              </a:spcBef>
            </a:pPr>
            <a:r>
              <a:rPr lang="en-US" dirty="0"/>
              <a:t>Delayed identification can lead to cancer-related death and disability</a:t>
            </a:r>
          </a:p>
          <a:p>
            <a:pPr marL="0" indent="0">
              <a:lnSpc>
                <a:spcPct val="120000"/>
              </a:lnSpc>
              <a:buNone/>
            </a:pPr>
            <a:r>
              <a:rPr lang="en-US" dirty="0"/>
              <a:t>Physician Reporting (from EHRs using HL7 CDA IG) Challenges:</a:t>
            </a:r>
          </a:p>
          <a:p>
            <a:pPr lvl="0">
              <a:lnSpc>
                <a:spcPct val="120000"/>
              </a:lnSpc>
              <a:spcBef>
                <a:spcPts val="0"/>
              </a:spcBef>
            </a:pPr>
            <a:r>
              <a:rPr lang="en-US" dirty="0"/>
              <a:t>Limited uptake by EHRs</a:t>
            </a:r>
          </a:p>
          <a:p>
            <a:pPr lvl="0">
              <a:lnSpc>
                <a:spcPct val="120000"/>
              </a:lnSpc>
              <a:spcBef>
                <a:spcPts val="0"/>
              </a:spcBef>
            </a:pPr>
            <a:r>
              <a:rPr lang="en-US" dirty="0"/>
              <a:t>Limited implementation by providers</a:t>
            </a:r>
          </a:p>
          <a:p>
            <a:pPr lvl="0">
              <a:lnSpc>
                <a:spcPct val="120000"/>
              </a:lnSpc>
              <a:spcBef>
                <a:spcPts val="0"/>
              </a:spcBef>
            </a:pPr>
            <a:r>
              <a:rPr lang="en-US" dirty="0"/>
              <a:t>Dissemination of knowledge artifacts (e.g., reportability trigger codes and cancer-specific value sets) to all implementers </a:t>
            </a:r>
          </a:p>
          <a:p>
            <a:pPr lvl="0">
              <a:lnSpc>
                <a:spcPct val="120000"/>
              </a:lnSpc>
              <a:spcBef>
                <a:spcPts val="0"/>
              </a:spcBef>
            </a:pPr>
            <a:r>
              <a:rPr lang="en-US" dirty="0"/>
              <a:t>Workflow triggers are implemented partially and inconsistently across vendors, or not at all</a:t>
            </a:r>
          </a:p>
          <a:p>
            <a:pPr marL="0" indent="0">
              <a:lnSpc>
                <a:spcPct val="120000"/>
              </a:lnSpc>
              <a:buNone/>
            </a:pPr>
            <a:r>
              <a:rPr lang="en-US" dirty="0"/>
              <a:t>While we know that access to EHR data can’t solve all these challenges, and it won’t change overnight, we do see improving access to EHR data as an opportunity to help address some of these challenges. </a:t>
            </a:r>
          </a:p>
          <a:p>
            <a:pPr marL="0"/>
            <a:endParaRPr lang="en-US" sz="2000" dirty="0">
              <a:solidFill>
                <a:srgbClr val="000000"/>
              </a:solidFill>
              <a:latin typeface="+mn-lt"/>
            </a:endParaRPr>
          </a:p>
        </p:txBody>
      </p:sp>
    </p:spTree>
    <p:extLst>
      <p:ext uri="{BB962C8B-B14F-4D97-AF65-F5344CB8AC3E}">
        <p14:creationId xmlns:p14="http://schemas.microsoft.com/office/powerpoint/2010/main" val="4159760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Goal</a:t>
            </a: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4500" y="0"/>
            <a:ext cx="6527800" cy="6858000"/>
          </a:xfrm>
        </p:spPr>
        <p:txBody>
          <a:bodyPr vert="horz" lIns="91440" tIns="45720" rIns="91440" bIns="45720" numCol="1" rtlCol="0" anchor="ctr">
            <a:normAutofit/>
          </a:bodyPr>
          <a:lstStyle/>
          <a:p>
            <a:pPr marL="0" indent="0">
              <a:buNone/>
            </a:pPr>
            <a:r>
              <a:rPr lang="en-US" sz="2000" dirty="0"/>
              <a:t>Potential goals of this use case are to identify missed cases of cancer reporting and provide incidence data faster for research and public health.</a:t>
            </a:r>
          </a:p>
          <a:p>
            <a:pPr marL="0"/>
            <a:endParaRPr lang="en-US" sz="2000" dirty="0">
              <a:solidFill>
                <a:srgbClr val="000000"/>
              </a:solidFill>
              <a:latin typeface="+mn-lt"/>
            </a:endParaRPr>
          </a:p>
        </p:txBody>
      </p:sp>
    </p:spTree>
    <p:extLst>
      <p:ext uri="{BB962C8B-B14F-4D97-AF65-F5344CB8AC3E}">
        <p14:creationId xmlns:p14="http://schemas.microsoft.com/office/powerpoint/2010/main" val="918421708"/>
      </p:ext>
    </p:extLst>
  </p:cSld>
  <p:clrMapOvr>
    <a:masterClrMapping/>
  </p:clrMapOvr>
</p:sld>
</file>

<file path=ppt/theme/theme1.xml><?xml version="1.0" encoding="utf-8"?>
<a:theme xmlns:a="http://schemas.openxmlformats.org/drawingml/2006/main" name="Office Theme">
  <a:themeElements>
    <a:clrScheme name="Cancer Prevention Works 1">
      <a:dk1>
        <a:srgbClr val="000000"/>
      </a:dk1>
      <a:lt1>
        <a:srgbClr val="FFFFFD"/>
      </a:lt1>
      <a:dk2>
        <a:srgbClr val="122C41"/>
      </a:dk2>
      <a:lt2>
        <a:srgbClr val="56A0D3"/>
      </a:lt2>
      <a:accent1>
        <a:srgbClr val="56A0D3"/>
      </a:accent1>
      <a:accent2>
        <a:srgbClr val="59CC59"/>
      </a:accent2>
      <a:accent3>
        <a:srgbClr val="FF7351"/>
      </a:accent3>
      <a:accent4>
        <a:srgbClr val="FDDC00"/>
      </a:accent4>
      <a:accent5>
        <a:srgbClr val="122C41"/>
      </a:accent5>
      <a:accent6>
        <a:srgbClr val="FFFFFF"/>
      </a:accent6>
      <a:hlink>
        <a:srgbClr val="FFFFFF"/>
      </a:hlink>
      <a:folHlink>
        <a:srgbClr val="A9A9A9"/>
      </a:folHlink>
    </a:clrScheme>
    <a:fontScheme name="Custom 1">
      <a:majorFont>
        <a:latin typeface="Rockwell"/>
        <a:ea typeface=""/>
        <a:cs typeface=""/>
      </a:majorFont>
      <a:minorFont>
        <a:latin typeface="Rockwel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EA0B6AE90586B498E372650283B599F" ma:contentTypeVersion="15" ma:contentTypeDescription="Create a new document." ma:contentTypeScope="" ma:versionID="f994907f89457e6807e9108f5de8ac44">
  <xsd:schema xmlns:xsd="http://www.w3.org/2001/XMLSchema" xmlns:xs="http://www.w3.org/2001/XMLSchema" xmlns:p="http://schemas.microsoft.com/office/2006/metadata/properties" xmlns:ns1="http://schemas.microsoft.com/sharepoint/v3" xmlns:ns3="31912ff1-91bb-455a-93f4-4eefbe4b45dc" xmlns:ns4="83c27556-a946-441b-8e49-22dc5d76f230" targetNamespace="http://schemas.microsoft.com/office/2006/metadata/properties" ma:root="true" ma:fieldsID="f56c649683f97d5b7a7f7a632df42b95" ns1:_="" ns3:_="" ns4:_="">
    <xsd:import namespace="http://schemas.microsoft.com/sharepoint/v3"/>
    <xsd:import namespace="31912ff1-91bb-455a-93f4-4eefbe4b45dc"/>
    <xsd:import namespace="83c27556-a946-441b-8e49-22dc5d76f23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912ff1-91bb-455a-93f4-4eefbe4b45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c27556-a946-441b-8e49-22dc5d76f23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60798A9-8CEC-4805-B676-AF0C0F4A62DB}">
  <ds:schemaRefs>
    <ds:schemaRef ds:uri="http://schemas.microsoft.com/sharepoint/v3/contenttype/forms"/>
  </ds:schemaRefs>
</ds:datastoreItem>
</file>

<file path=customXml/itemProps2.xml><?xml version="1.0" encoding="utf-8"?>
<ds:datastoreItem xmlns:ds="http://schemas.openxmlformats.org/officeDocument/2006/customXml" ds:itemID="{4EFB10D3-7854-48CD-8EB7-6CEA0794FA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912ff1-91bb-455a-93f4-4eefbe4b45dc"/>
    <ds:schemaRef ds:uri="83c27556-a946-441b-8e49-22dc5d76f2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2CD6EA-361A-490F-8769-95E26314A4FF}">
  <ds:schemaRefs>
    <ds:schemaRef ds:uri="83c27556-a946-441b-8e49-22dc5d76f230"/>
    <ds:schemaRef ds:uri="http://purl.org/dc/dcmitype/"/>
    <ds:schemaRef ds:uri="http://www.w3.org/XML/1998/namespace"/>
    <ds:schemaRef ds:uri="http://schemas.microsoft.com/office/2006/documentManagement/types"/>
    <ds:schemaRef ds:uri="31912ff1-91bb-455a-93f4-4eefbe4b45dc"/>
    <ds:schemaRef ds:uri="http://schemas.microsoft.com/sharepoint/v3"/>
    <ds:schemaRef ds:uri="http://schemas.microsoft.com/office/2006/metadata/properties"/>
    <ds:schemaRef ds:uri="http://schemas.microsoft.com/office/infopath/2007/PartnerControls"/>
    <ds:schemaRef ds:uri="http://schemas.openxmlformats.org/package/2006/metadata/core-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2147</TotalTime>
  <Words>1554</Words>
  <Application>Microsoft Office PowerPoint</Application>
  <PresentationFormat>Widescreen</PresentationFormat>
  <Paragraphs>243</Paragraphs>
  <Slides>18</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Courier New</vt:lpstr>
      <vt:lpstr>Gotham Rounded Book</vt:lpstr>
      <vt:lpstr>Gotham Rounded Book Italic</vt:lpstr>
      <vt:lpstr>Gotham Rounded Medium</vt:lpstr>
      <vt:lpstr>Rockwell</vt:lpstr>
      <vt:lpstr>Wingdings</vt:lpstr>
      <vt:lpstr>Office Theme</vt:lpstr>
      <vt:lpstr>Making EHR Data More Available for Research and Public Health –  Cancer Use Case Workgroup  Meeting 3</vt:lpstr>
      <vt:lpstr>Meeting Agenda</vt:lpstr>
      <vt:lpstr>Cancer Use Case: Methodology and Process</vt:lpstr>
      <vt:lpstr>Use Case Sections</vt:lpstr>
      <vt:lpstr>Cancer Use Case Development Timeline</vt:lpstr>
      <vt:lpstr>Cancer Use Case: Working Session</vt:lpstr>
      <vt:lpstr>Cancer Use Case: Description</vt:lpstr>
      <vt:lpstr>Cancer Use Case: Problem Statement</vt:lpstr>
      <vt:lpstr>Cancer Use Case: Goal</vt:lpstr>
      <vt:lpstr>Cancer Use Case: In Scope</vt:lpstr>
      <vt:lpstr>Cancer Use Case: Out of Scope</vt:lpstr>
      <vt:lpstr>Cancer Use Case: User Story</vt:lpstr>
      <vt:lpstr>Next Steps </vt:lpstr>
      <vt:lpstr>Contacts</vt:lpstr>
      <vt:lpstr>Resources/Useful Links</vt:lpstr>
      <vt:lpstr>PowerPoint Presentation</vt:lpstr>
      <vt:lpstr>Appendix: Cancer Use Case: Data Classes and Elements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EHR Data More Available for Research and Public Health –  Cancer Use Case Workgroup  Meeting 2</dc:title>
  <dc:creator>Blumenthal, Wendy J. (CDC/DDNID/NCCDPHP/DCPC)</dc:creator>
  <cp:lastModifiedBy>Becky Angeles</cp:lastModifiedBy>
  <cp:revision>35</cp:revision>
  <dcterms:created xsi:type="dcterms:W3CDTF">2020-01-16T17:56:49Z</dcterms:created>
  <dcterms:modified xsi:type="dcterms:W3CDTF">2020-02-07T13:59:53Z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0x0101007EA0B6AE90586B498E372650283B599F</vt:lpwstr>
  </property>
</Properties>
</file>